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99" r:id="rId5"/>
    <p:sldId id="296" r:id="rId6"/>
    <p:sldId id="300" r:id="rId7"/>
    <p:sldId id="301" r:id="rId8"/>
    <p:sldId id="261" r:id="rId9"/>
    <p:sldId id="297" r:id="rId10"/>
    <p:sldId id="262" r:id="rId11"/>
    <p:sldId id="263" r:id="rId12"/>
    <p:sldId id="264" r:id="rId13"/>
    <p:sldId id="265" r:id="rId14"/>
    <p:sldId id="266" r:id="rId15"/>
    <p:sldId id="267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93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0" d="100"/>
          <a:sy n="60" d="100"/>
        </p:scale>
        <p:origin x="1460" y="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D5C7DD4D-4EC8-474F-BC62-3A16EAA9B4D2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564E94B-7365-44E8-B9D7-72EB40BD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130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0478"/>
            <a:r>
              <a:rPr lang="en-GB" dirty="0"/>
              <a:t>X=6, y=2</a:t>
            </a:r>
            <a:r>
              <a:rPr lang="en-GB"/>
              <a:t>	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5534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y=2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9306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y=3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6799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99607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0478"/>
            <a:r>
              <a:rPr lang="en-GB" dirty="0"/>
              <a:t>X=6, y=2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0493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0478"/>
            <a:r>
              <a:rPr lang="en-GB" dirty="0"/>
              <a:t>X=3, y=1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2996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X=4, y=1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4240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X=3, y=2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2416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0478"/>
            <a:r>
              <a:rPr lang="en-GB" dirty="0"/>
              <a:t>X=7, y=4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9635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X=4, y=2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3999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X=7, y=4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414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0478"/>
            <a:r>
              <a:rPr lang="en-GB" dirty="0"/>
              <a:t>X=3, y=1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6385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X=4, y=3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2024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y=1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2437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y=2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38071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y=3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4584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y=4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909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X=4, y=1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73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X=3, y=2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760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0478"/>
            <a:r>
              <a:rPr lang="en-GB" dirty="0"/>
              <a:t>X=7, y=4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4419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X=4, y=2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5355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X=7, y=4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9837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X=4, y=3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0382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y=1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412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335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620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473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017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77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336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783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646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257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31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72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08237-8F62-40C8-8C74-FB0502CF9C30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460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0.png"/><Relationship Id="rId5" Type="http://schemas.openxmlformats.org/officeDocument/2006/relationships/image" Target="../media/image370.png"/><Relationship Id="rId4" Type="http://schemas.openxmlformats.org/officeDocument/2006/relationships/image" Target="../media/image36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0.png"/><Relationship Id="rId5" Type="http://schemas.openxmlformats.org/officeDocument/2006/relationships/image" Target="../media/image410.png"/><Relationship Id="rId4" Type="http://schemas.openxmlformats.org/officeDocument/2006/relationships/image" Target="../media/image40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0.png"/><Relationship Id="rId5" Type="http://schemas.openxmlformats.org/officeDocument/2006/relationships/image" Target="../media/image450.png"/><Relationship Id="rId4" Type="http://schemas.openxmlformats.org/officeDocument/2006/relationships/image" Target="../media/image44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0.png"/><Relationship Id="rId5" Type="http://schemas.openxmlformats.org/officeDocument/2006/relationships/image" Target="../media/image480.png"/><Relationship Id="rId4" Type="http://schemas.openxmlformats.org/officeDocument/2006/relationships/image" Target="../media/image47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0.png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png"/><Relationship Id="rId5" Type="http://schemas.openxmlformats.org/officeDocument/2006/relationships/image" Target="../media/image64.png"/><Relationship Id="rId4" Type="http://schemas.openxmlformats.org/officeDocument/2006/relationships/image" Target="../media/image6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png"/><Relationship Id="rId5" Type="http://schemas.openxmlformats.org/officeDocument/2006/relationships/image" Target="../media/image67.png"/><Relationship Id="rId4" Type="http://schemas.openxmlformats.org/officeDocument/2006/relationships/image" Target="../media/image6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5" Type="http://schemas.openxmlformats.org/officeDocument/2006/relationships/image" Target="../media/image70.png"/><Relationship Id="rId4" Type="http://schemas.openxmlformats.org/officeDocument/2006/relationships/image" Target="../media/image6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0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5" Type="http://schemas.openxmlformats.org/officeDocument/2006/relationships/image" Target="../media/image74.png"/><Relationship Id="rId4" Type="http://schemas.openxmlformats.org/officeDocument/2006/relationships/image" Target="../media/image36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.png"/><Relationship Id="rId5" Type="http://schemas.openxmlformats.org/officeDocument/2006/relationships/image" Target="../media/image76.png"/><Relationship Id="rId4" Type="http://schemas.openxmlformats.org/officeDocument/2006/relationships/image" Target="../media/image40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png"/><Relationship Id="rId5" Type="http://schemas.openxmlformats.org/officeDocument/2006/relationships/image" Target="../media/image78.png"/><Relationship Id="rId4" Type="http://schemas.openxmlformats.org/officeDocument/2006/relationships/image" Target="../media/image44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5" Type="http://schemas.openxmlformats.org/officeDocument/2006/relationships/image" Target="../media/image80.png"/><Relationship Id="rId4" Type="http://schemas.openxmlformats.org/officeDocument/2006/relationships/image" Target="../media/image47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png"/><Relationship Id="rId5" Type="http://schemas.openxmlformats.org/officeDocument/2006/relationships/image" Target="../media/image81.png"/><Relationship Id="rId4" Type="http://schemas.openxmlformats.org/officeDocument/2006/relationships/image" Target="../media/image510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png"/><Relationship Id="rId5" Type="http://schemas.openxmlformats.org/officeDocument/2006/relationships/image" Target="../media/image83.png"/><Relationship Id="rId4" Type="http://schemas.openxmlformats.org/officeDocument/2006/relationships/image" Target="../media/image5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6.png"/><Relationship Id="rId5" Type="http://schemas.openxmlformats.org/officeDocument/2006/relationships/image" Target="../media/image85.png"/><Relationship Id="rId4" Type="http://schemas.openxmlformats.org/officeDocument/2006/relationships/image" Target="../media/image5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6.png"/><Relationship Id="rId7" Type="http://schemas.openxmlformats.org/officeDocument/2006/relationships/image" Target="../media/image4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5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10.png"/><Relationship Id="rId5" Type="http://schemas.openxmlformats.org/officeDocument/2006/relationships/image" Target="../media/image2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1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5" Type="http://schemas.openxmlformats.org/officeDocument/2006/relationships/image" Target="../media/image87.png"/><Relationship Id="rId4" Type="http://schemas.openxmlformats.org/officeDocument/2006/relationships/image" Target="../media/image6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9.png"/><Relationship Id="rId5" Type="http://schemas.openxmlformats.org/officeDocument/2006/relationships/image" Target="../media/image88.png"/><Relationship Id="rId4" Type="http://schemas.openxmlformats.org/officeDocument/2006/relationships/image" Target="../media/image6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.png"/><Relationship Id="rId5" Type="http://schemas.openxmlformats.org/officeDocument/2006/relationships/image" Target="../media/image90.png"/><Relationship Id="rId4" Type="http://schemas.openxmlformats.org/officeDocument/2006/relationships/image" Target="../media/image6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3.png"/><Relationship Id="rId5" Type="http://schemas.openxmlformats.org/officeDocument/2006/relationships/image" Target="../media/image92.png"/><Relationship Id="rId4" Type="http://schemas.openxmlformats.org/officeDocument/2006/relationships/image" Target="../media/image69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png"/><Relationship Id="rId5" Type="http://schemas.openxmlformats.org/officeDocument/2006/relationships/image" Target="../media/image94.png"/><Relationship Id="rId4" Type="http://schemas.openxmlformats.org/officeDocument/2006/relationships/image" Target="../media/image7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12.png"/><Relationship Id="rId18" Type="http://schemas.openxmlformats.org/officeDocument/2006/relationships/image" Target="../media/image23.png"/><Relationship Id="rId3" Type="http://schemas.openxmlformats.org/officeDocument/2006/relationships/image" Target="../media/image17.png"/><Relationship Id="rId21" Type="http://schemas.openxmlformats.org/officeDocument/2006/relationships/image" Target="../media/image26.png"/><Relationship Id="rId7" Type="http://schemas.openxmlformats.org/officeDocument/2006/relationships/image" Target="../media/image2.png"/><Relationship Id="rId12" Type="http://schemas.openxmlformats.org/officeDocument/2006/relationships/image" Target="../media/image11.png"/><Relationship Id="rId17" Type="http://schemas.openxmlformats.org/officeDocument/2006/relationships/image" Target="../media/image22.png"/><Relationship Id="rId2" Type="http://schemas.openxmlformats.org/officeDocument/2006/relationships/image" Target="../media/image5.png"/><Relationship Id="rId16" Type="http://schemas.openxmlformats.org/officeDocument/2006/relationships/image" Target="../media/image21.png"/><Relationship Id="rId20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11" Type="http://schemas.openxmlformats.org/officeDocument/2006/relationships/image" Target="../media/image10.png"/><Relationship Id="rId5" Type="http://schemas.openxmlformats.org/officeDocument/2006/relationships/image" Target="../media/image6.png"/><Relationship Id="rId15" Type="http://schemas.openxmlformats.org/officeDocument/2006/relationships/image" Target="../media/image20.png"/><Relationship Id="rId10" Type="http://schemas.openxmlformats.org/officeDocument/2006/relationships/image" Target="../media/image9.png"/><Relationship Id="rId19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4.png"/><Relationship Id="rId1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7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46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12" Type="http://schemas.openxmlformats.org/officeDocument/2006/relationships/image" Target="../media/image45.png"/><Relationship Id="rId17" Type="http://schemas.openxmlformats.org/officeDocument/2006/relationships/image" Target="../media/image50.png"/><Relationship Id="rId2" Type="http://schemas.openxmlformats.org/officeDocument/2006/relationships/image" Target="../media/image35.png"/><Relationship Id="rId16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11" Type="http://schemas.openxmlformats.org/officeDocument/2006/relationships/image" Target="../media/image44.png"/><Relationship Id="rId5" Type="http://schemas.openxmlformats.org/officeDocument/2006/relationships/image" Target="../media/image38.png"/><Relationship Id="rId15" Type="http://schemas.openxmlformats.org/officeDocument/2006/relationships/image" Target="../media/image48.png"/><Relationship Id="rId10" Type="http://schemas.openxmlformats.org/officeDocument/2006/relationships/image" Target="../media/image43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Relationship Id="rId14" Type="http://schemas.openxmlformats.org/officeDocument/2006/relationships/image" Target="../media/image4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Quadrilateral Angles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From </a:t>
            </a:r>
            <a:r>
              <a:rPr lang="en-GB" dirty="0" err="1"/>
              <a:t>nRich</a:t>
            </a:r>
            <a:r>
              <a:rPr lang="en-GB" dirty="0"/>
              <a:t> Strange Rectangle </a:t>
            </a:r>
          </a:p>
          <a:p>
            <a:r>
              <a:rPr lang="en-GB" dirty="0"/>
              <a:t>384</a:t>
            </a:r>
          </a:p>
        </p:txBody>
      </p:sp>
    </p:spTree>
    <p:extLst>
      <p:ext uri="{BB962C8B-B14F-4D97-AF65-F5344CB8AC3E}">
        <p14:creationId xmlns:p14="http://schemas.microsoft.com/office/powerpoint/2010/main" val="3010980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80154-5024-4C5E-81AF-DF0F25045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7BE44-C78B-4260-A945-6A78373AB8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211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40" cy="4190385"/>
            <a:chOff x="1493536" y="1001375"/>
            <a:chExt cx="6827240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8,0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8,40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56,24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6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0,16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CC6C4B-AD21-4952-BCE5-56B5B5E4BB7D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DB32A2-D4F8-48BA-BD58-7CB82162C438}"/>
              </a:ext>
            </a:extLst>
          </p:cNvPr>
          <p:cNvSpPr txBox="1"/>
          <p:nvPr/>
        </p:nvSpPr>
        <p:spPr>
          <a:xfrm>
            <a:off x="7985051" y="5435600"/>
            <a:ext cx="3529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EFCB95-BD37-15D9-C737-1A6225EE21B4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326368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657322" cy="4190385"/>
            <a:chOff x="1493536" y="1001375"/>
            <a:chExt cx="665732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2,10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14,6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378D88-BD18-4B88-9338-CBB7F838AFB2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85967B-55DC-47C2-A892-16A6A7C288E1}"/>
              </a:ext>
            </a:extLst>
          </p:cNvPr>
          <p:cNvSpPr txBox="1"/>
          <p:nvPr/>
        </p:nvSpPr>
        <p:spPr>
          <a:xfrm>
            <a:off x="7985051" y="5435600"/>
            <a:ext cx="33054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D85E19-C666-0B4F-E4C4-8EDCD5E49CC9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4243960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3,17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23,12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A505BE-D83F-4CAE-B97F-0A2C3D19947F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FADCC3-04DE-4865-9762-9E940FDBB4BF}"/>
              </a:ext>
            </a:extLst>
          </p:cNvPr>
          <p:cNvSpPr txBox="1"/>
          <p:nvPr/>
        </p:nvSpPr>
        <p:spPr>
          <a:xfrm>
            <a:off x="7985051" y="5435600"/>
            <a:ext cx="3241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8B5770-94BF-B056-9BE5-5A0C86C44AE6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2417880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2,13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17,10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4E32C94-9B16-4FBA-864B-37B5200B599F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6286C57-E2A9-4344-B1BD-76AD539445A9}"/>
              </a:ext>
            </a:extLst>
          </p:cNvPr>
          <p:cNvSpPr txBox="1"/>
          <p:nvPr/>
        </p:nvSpPr>
        <p:spPr>
          <a:xfrm>
            <a:off x="7985051" y="5435600"/>
            <a:ext cx="35137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FF3119-49B3-A061-A46A-6C2C83D1E6D0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303411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34722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12,0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347228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51644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12,65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516441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89,44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0,21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6BE609-5F6D-47EF-8F3C-2ADC91771707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3A2F6A0-CB0A-4409-8DFC-388207552F38}"/>
              </a:ext>
            </a:extLst>
          </p:cNvPr>
          <p:cNvSpPr txBox="1"/>
          <p:nvPr/>
        </p:nvSpPr>
        <p:spPr>
          <a:xfrm>
            <a:off x="7985051" y="5435600"/>
            <a:ext cx="3289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571BB3-FFC5-D3C2-F752-046E6DBE29C9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3666417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4,20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28,12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0,8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F6DC4B1-A945-452C-AC7F-BCA91608DBEA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BC21633-0F2B-43A7-A002-16F897C4412A}"/>
              </a:ext>
            </a:extLst>
          </p:cNvPr>
          <p:cNvSpPr txBox="1"/>
          <p:nvPr/>
        </p:nvSpPr>
        <p:spPr>
          <a:xfrm>
            <a:off x="7985051" y="5435600"/>
            <a:ext cx="3241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66A31B-557E-E8BC-11C5-393C56096C80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5600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6,50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62,42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0,8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0D710CE-050F-47AD-87EC-3D2DE3B25ACA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E2D5135-8D92-44A3-A703-AD1C0E1DF3FB}"/>
              </a:ext>
            </a:extLst>
          </p:cNvPr>
          <p:cNvSpPr txBox="1"/>
          <p:nvPr/>
        </p:nvSpPr>
        <p:spPr>
          <a:xfrm>
            <a:off x="7985051" y="5435600"/>
            <a:ext cx="3417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8FCA41-FA37-D41E-DD4D-449C64754750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3616768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40" cy="4190385"/>
            <a:chOff x="1493536" y="1001375"/>
            <a:chExt cx="6827240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3,25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31,21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6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3D0EB0-370F-413C-AD30-0C9FC00FA47E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75FB58-3AEF-4D04-AF4C-F8AAC7323B95}"/>
              </a:ext>
            </a:extLst>
          </p:cNvPr>
          <p:cNvSpPr txBox="1"/>
          <p:nvPr/>
        </p:nvSpPr>
        <p:spPr>
          <a:xfrm>
            <a:off x="7985051" y="5435600"/>
            <a:ext cx="362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46BE74-A392-B59E-2E78-C53FB6EB02C9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2598107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4,26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34,20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281B447-EB79-45A9-ADE2-14431416631A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9521AB-B9FE-4AC4-AB0A-78CFC2F13218}"/>
              </a:ext>
            </a:extLst>
          </p:cNvPr>
          <p:cNvSpPr txBox="1"/>
          <p:nvPr/>
        </p:nvSpPr>
        <p:spPr>
          <a:xfrm>
            <a:off x="7985051" y="5435600"/>
            <a:ext cx="3113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7F2A99-E1F1-0864-06F3-F4C1CB7635AC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3570983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3116735-584F-4CEA-A30C-076797EBE8DC}"/>
              </a:ext>
            </a:extLst>
          </p:cNvPr>
          <p:cNvGrpSpPr/>
          <p:nvPr/>
        </p:nvGrpSpPr>
        <p:grpSpPr>
          <a:xfrm>
            <a:off x="1188736" y="1245215"/>
            <a:ext cx="6792204" cy="4190385"/>
            <a:chOff x="1188736" y="1245215"/>
            <a:chExt cx="6792204" cy="4190385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E88EEB-53E4-427B-A78E-8FA70AFEA47D}"/>
                </a:ext>
              </a:extLst>
            </p:cNvPr>
            <p:cNvGrpSpPr/>
            <p:nvPr/>
          </p:nvGrpSpPr>
          <p:grpSpPr>
            <a:xfrm>
              <a:off x="2352040" y="1245215"/>
              <a:ext cx="5628900" cy="4190385"/>
              <a:chOff x="2352040" y="1001375"/>
              <a:chExt cx="5628900" cy="419038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" name="TextBox 2"/>
                  <p:cNvSpPr txBox="1"/>
                  <p:nvPr/>
                </p:nvSpPr>
                <p:spPr>
                  <a:xfrm>
                    <a:off x="4028213" y="4730095"/>
                    <a:ext cx="117731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1,0</m:t>
                              </m:r>
                            </m:e>
                          </m:d>
                        </m:oMath>
                      </m:oMathPara>
                    </a14:m>
                    <a:endParaRPr lang="en-GB" sz="2400" dirty="0"/>
                  </a:p>
                </p:txBody>
              </p:sp>
            </mc:Choice>
            <mc:Fallback xmlns="">
              <p:sp>
                <p:nvSpPr>
                  <p:cNvPr id="3" name="TextBox 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028213" y="4730095"/>
                    <a:ext cx="1177310" cy="461665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F0DE3E30-338B-474F-AF37-4EB2AAC2DE60}"/>
                  </a:ext>
                </a:extLst>
              </p:cNvPr>
              <p:cNvSpPr/>
              <p:nvPr/>
            </p:nvSpPr>
            <p:spPr>
              <a:xfrm>
                <a:off x="2352040" y="1463040"/>
                <a:ext cx="4439920" cy="3180080"/>
              </a:xfrm>
              <a:custGeom>
                <a:avLst/>
                <a:gdLst>
                  <a:gd name="connsiteX0" fmla="*/ 0 w 4439920"/>
                  <a:gd name="connsiteY0" fmla="*/ 2357120 h 3180080"/>
                  <a:gd name="connsiteX1" fmla="*/ 1879600 w 4439920"/>
                  <a:gd name="connsiteY1" fmla="*/ 3180080 h 3180080"/>
                  <a:gd name="connsiteX2" fmla="*/ 4439920 w 4439920"/>
                  <a:gd name="connsiteY2" fmla="*/ 1290320 h 3180080"/>
                  <a:gd name="connsiteX3" fmla="*/ 1869440 w 4439920"/>
                  <a:gd name="connsiteY3" fmla="*/ 0 h 3180080"/>
                  <a:gd name="connsiteX4" fmla="*/ 0 w 4439920"/>
                  <a:gd name="connsiteY4" fmla="*/ 2357120 h 31800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39920" h="3180080">
                    <a:moveTo>
                      <a:pt x="0" y="2357120"/>
                    </a:moveTo>
                    <a:lnTo>
                      <a:pt x="1879600" y="3180080"/>
                    </a:lnTo>
                    <a:lnTo>
                      <a:pt x="4439920" y="1290320"/>
                    </a:lnTo>
                    <a:lnTo>
                      <a:pt x="1869440" y="0"/>
                    </a:lnTo>
                    <a:lnTo>
                      <a:pt x="0" y="2357120"/>
                    </a:lnTo>
                    <a:close/>
                  </a:path>
                </a:pathLst>
              </a:cu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" name="TextBox 17">
                    <a:extLst>
                      <a:ext uri="{FF2B5EF4-FFF2-40B4-BE49-F238E27FC236}">
                        <a16:creationId xmlns:a16="http://schemas.microsoft.com/office/drawing/2014/main" id="{3264BD41-C00C-401D-9E76-658319D88107}"/>
                      </a:ext>
                    </a:extLst>
                  </p:cNvPr>
                  <p:cNvSpPr txBox="1"/>
                  <p:nvPr/>
                </p:nvSpPr>
                <p:spPr>
                  <a:xfrm>
                    <a:off x="3954525" y="1001375"/>
                    <a:ext cx="117660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1,5</m:t>
                              </m:r>
                            </m:e>
                          </m:d>
                        </m:oMath>
                      </m:oMathPara>
                    </a14:m>
                    <a:endParaRPr lang="en-GB" sz="2400" dirty="0"/>
                  </a:p>
                </p:txBody>
              </p:sp>
            </mc:Choice>
            <mc:Fallback xmlns="">
              <p:sp>
                <p:nvSpPr>
                  <p:cNvPr id="18" name="TextBox 17">
                    <a:extLst>
                      <a:ext uri="{FF2B5EF4-FFF2-40B4-BE49-F238E27FC236}">
                        <a16:creationId xmlns:a16="http://schemas.microsoft.com/office/drawing/2014/main" id="{3264BD41-C00C-401D-9E76-658319D8810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54525" y="1001375"/>
                    <a:ext cx="1176604" cy="461665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>
                    <a:extLst>
                      <a:ext uri="{FF2B5EF4-FFF2-40B4-BE49-F238E27FC236}">
                        <a16:creationId xmlns:a16="http://schemas.microsoft.com/office/drawing/2014/main" id="{36E01468-52A3-4D98-A6DF-8159FCCF12C0}"/>
                      </a:ext>
                    </a:extLst>
                  </p:cNvPr>
                  <p:cNvSpPr txBox="1"/>
                  <p:nvPr/>
                </p:nvSpPr>
                <p:spPr>
                  <a:xfrm>
                    <a:off x="6791960" y="2413615"/>
                    <a:ext cx="118898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7,3</m:t>
                              </m:r>
                            </m:e>
                          </m:d>
                        </m:oMath>
                      </m:oMathPara>
                    </a14:m>
                    <a:endParaRPr lang="en-GB" sz="2400" dirty="0"/>
                  </a:p>
                </p:txBody>
              </p:sp>
            </mc:Choice>
            <mc:Fallback xmlns="">
              <p:sp>
                <p:nvSpPr>
                  <p:cNvPr id="20" name="TextBox 19">
                    <a:extLst>
                      <a:ext uri="{FF2B5EF4-FFF2-40B4-BE49-F238E27FC236}">
                        <a16:creationId xmlns:a16="http://schemas.microsoft.com/office/drawing/2014/main" id="{36E01468-52A3-4D98-A6DF-8159FCCF12C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791960" y="2413615"/>
                    <a:ext cx="1188980" cy="461665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949DAA0C-EF63-4054-9F0B-6AC7CA5BD4BB}"/>
                    </a:ext>
                  </a:extLst>
                </p:cNvPr>
                <p:cNvSpPr txBox="1"/>
                <p:nvPr/>
              </p:nvSpPr>
              <p:spPr>
                <a:xfrm>
                  <a:off x="1188736" y="3795712"/>
                  <a:ext cx="119936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0,2</m:t>
                            </m:r>
                          </m:e>
                        </m:d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949DAA0C-EF63-4054-9F0B-6AC7CA5BD4B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8736" y="3795712"/>
                  <a:ext cx="1199366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868935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6,29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41,15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0,14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B30676-9D61-4FE7-B930-8E188D9ECB98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4207156-BF29-4736-9206-3A8530F9189F}"/>
              </a:ext>
            </a:extLst>
          </p:cNvPr>
          <p:cNvSpPr txBox="1"/>
          <p:nvPr/>
        </p:nvSpPr>
        <p:spPr>
          <a:xfrm>
            <a:off x="7985051" y="5435600"/>
            <a:ext cx="3385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J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CCF0A8-1A19-B215-C781-EBC208918278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106722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6,34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46,24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0,10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BE04DF-CB85-4BB0-B488-707C7CB6EAAA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29CA28B-88EF-4B17-A32B-9225B85D798F}"/>
              </a:ext>
            </a:extLst>
          </p:cNvPr>
          <p:cNvSpPr txBox="1"/>
          <p:nvPr/>
        </p:nvSpPr>
        <p:spPr>
          <a:xfrm>
            <a:off x="7985051" y="5435600"/>
            <a:ext cx="32573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D1F101-83C8-F7E5-4B3D-ABD55F00580A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1095291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4,41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49,36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164340-7EFF-4E98-9E5A-5D2F08B24F4C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66CA18C-C11D-493A-BAEC-31A3ED82A60E}"/>
              </a:ext>
            </a:extLst>
          </p:cNvPr>
          <p:cNvSpPr txBox="1"/>
          <p:nvPr/>
        </p:nvSpPr>
        <p:spPr>
          <a:xfrm>
            <a:off x="7985051" y="5435600"/>
            <a:ext cx="3113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B3F587-98FA-0F95-1171-34CAA04C0720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325464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8,0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8,40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966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56,16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966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2018364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0,24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2018364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07487E7-EE02-489C-B246-192676C27160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20A930F-4348-4582-9913-4AE5D6C4BE76}"/>
              </a:ext>
            </a:extLst>
          </p:cNvPr>
          <p:cNvSpPr txBox="1"/>
          <p:nvPr/>
        </p:nvSpPr>
        <p:spPr>
          <a:xfrm>
            <a:off x="7985051" y="5435600"/>
            <a:ext cx="38824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4359F6-EE2F-8E2A-D2E1-01E14BA6A5FF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2694227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594120" y="1245215"/>
            <a:ext cx="6517369" cy="4190385"/>
            <a:chOff x="1594120" y="1001375"/>
            <a:chExt cx="651736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2,10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52591" y="3167240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14,4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52591" y="3167240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594120" y="2044283"/>
                  <a:ext cx="97872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4120" y="2044283"/>
                  <a:ext cx="978729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7F6691-CF4F-4356-8E67-0197550F12F4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B4B1A63-E4C4-4F88-93B6-A3D5E01CCB70}"/>
              </a:ext>
            </a:extLst>
          </p:cNvPr>
          <p:cNvSpPr txBox="1"/>
          <p:nvPr/>
        </p:nvSpPr>
        <p:spPr>
          <a:xfrm>
            <a:off x="7985051" y="5435600"/>
            <a:ext cx="3690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C5D5BC-AAFA-C055-5056-56E9B80B547F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1592799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657322" cy="4190385"/>
            <a:chOff x="1493536" y="1001375"/>
            <a:chExt cx="665732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3,17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23,5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2001456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0,12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2001456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CADB8A7-A634-4970-85FD-59899EAC0217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EBAEE60-D20C-46EB-9062-68D8B10EE36C}"/>
              </a:ext>
            </a:extLst>
          </p:cNvPr>
          <p:cNvSpPr txBox="1"/>
          <p:nvPr/>
        </p:nvSpPr>
        <p:spPr>
          <a:xfrm>
            <a:off x="7985051" y="5435600"/>
            <a:ext cx="3690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2AE26C-975D-1041-A4BE-81137EA34671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398270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657322" cy="4190385"/>
            <a:chOff x="1493536" y="1001375"/>
            <a:chExt cx="665732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2,13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17,3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2019744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0,10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2019744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CED6E7E-E239-42BC-9115-9AB65AB010A6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5517D1F-CF34-4599-91E3-1D66BDBED286}"/>
              </a:ext>
            </a:extLst>
          </p:cNvPr>
          <p:cNvSpPr txBox="1"/>
          <p:nvPr/>
        </p:nvSpPr>
        <p:spPr>
          <a:xfrm>
            <a:off x="7985051" y="5435600"/>
            <a:ext cx="30489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6608D0-7B0C-867F-DF74-2B89D3E7A01A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1208984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34722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12,0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347228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51644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12,65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516441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89,21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2010600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0,44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2010600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26769E-7069-4ADE-BE25-F8E05B5899D5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BA7B90-D693-4E4D-8BF8-BEFD464CB7BC}"/>
              </a:ext>
            </a:extLst>
          </p:cNvPr>
          <p:cNvSpPr txBox="1"/>
          <p:nvPr/>
        </p:nvSpPr>
        <p:spPr>
          <a:xfrm>
            <a:off x="7985051" y="5435600"/>
            <a:ext cx="38664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Q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8E2D69-7B99-7F4F-A005-7C8B1C9DF65A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1585143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657322" cy="4190385"/>
            <a:chOff x="1493536" y="1001375"/>
            <a:chExt cx="665732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4,20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28,8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2028888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0,12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2028888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3F12F7-527F-4935-B877-37D6B23EE5D1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A8A316F-E72C-4ED6-BC9D-312B5C290F3E}"/>
              </a:ext>
            </a:extLst>
          </p:cNvPr>
          <p:cNvSpPr txBox="1"/>
          <p:nvPr/>
        </p:nvSpPr>
        <p:spPr>
          <a:xfrm>
            <a:off x="7985051" y="5435600"/>
            <a:ext cx="3289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51EC19-2168-AAD8-0262-AAA36C0F35E8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4198306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657322" cy="4190385"/>
            <a:chOff x="1493536" y="1001375"/>
            <a:chExt cx="665732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6,50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62,8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2038032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0,42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2038032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A27D1A-553D-4C2C-B78A-D20FCE0A2685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72B69AA-8510-4505-B1A4-011295BA3880}"/>
              </a:ext>
            </a:extLst>
          </p:cNvPr>
          <p:cNvSpPr txBox="1"/>
          <p:nvPr/>
        </p:nvSpPr>
        <p:spPr>
          <a:xfrm>
            <a:off x="7985051" y="5435600"/>
            <a:ext cx="34496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083888-22B3-0524-C93D-33348EC85280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465441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D11BCF1E-F3A0-4E1D-B9F3-ED34ECE9524B}"/>
              </a:ext>
            </a:extLst>
          </p:cNvPr>
          <p:cNvGrpSpPr/>
          <p:nvPr/>
        </p:nvGrpSpPr>
        <p:grpSpPr>
          <a:xfrm>
            <a:off x="3465377" y="882653"/>
            <a:ext cx="1638881" cy="1602144"/>
            <a:chOff x="3465377" y="882653"/>
            <a:chExt cx="1638881" cy="160214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E11DA5CE-0351-457E-AEBF-549A54751C4B}"/>
                    </a:ext>
                  </a:extLst>
                </p:cNvPr>
                <p:cNvSpPr txBox="1"/>
                <p:nvPr/>
              </p:nvSpPr>
              <p:spPr>
                <a:xfrm>
                  <a:off x="4658623" y="1586329"/>
                  <a:ext cx="44563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E11DA5CE-0351-457E-AEBF-549A54751C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58623" y="1586329"/>
                  <a:ext cx="445635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" name="Arc 23">
              <a:extLst>
                <a:ext uri="{FF2B5EF4-FFF2-40B4-BE49-F238E27FC236}">
                  <a16:creationId xmlns:a16="http://schemas.microsoft.com/office/drawing/2014/main" id="{8613AE58-CDA0-499A-92D0-04C0BC34F83E}"/>
                </a:ext>
              </a:extLst>
            </p:cNvPr>
            <p:cNvSpPr/>
            <p:nvPr/>
          </p:nvSpPr>
          <p:spPr>
            <a:xfrm>
              <a:off x="3465377" y="882653"/>
              <a:ext cx="1602144" cy="1602144"/>
            </a:xfrm>
            <a:prstGeom prst="arc">
              <a:avLst>
                <a:gd name="adj1" fmla="val 115987"/>
                <a:gd name="adj2" fmla="val 1773466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8078A16-95C5-4CD1-9114-F04B25221952}"/>
              </a:ext>
            </a:extLst>
          </p:cNvPr>
          <p:cNvGrpSpPr/>
          <p:nvPr/>
        </p:nvGrpSpPr>
        <p:grpSpPr>
          <a:xfrm>
            <a:off x="3373226" y="4107873"/>
            <a:ext cx="1646012" cy="1602144"/>
            <a:chOff x="3373226" y="4107873"/>
            <a:chExt cx="1646012" cy="160214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71F0A3FB-41BC-41C6-BE28-525D5A74E3AB}"/>
                    </a:ext>
                  </a:extLst>
                </p:cNvPr>
                <p:cNvSpPr txBox="1"/>
                <p:nvPr/>
              </p:nvSpPr>
              <p:spPr>
                <a:xfrm>
                  <a:off x="4572000" y="4438583"/>
                  <a:ext cx="4472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71F0A3FB-41BC-41C6-BE28-525D5A74E3A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2000" y="4438583"/>
                  <a:ext cx="447238" cy="461665"/>
                </a:xfrm>
                <a:prstGeom prst="rect">
                  <a:avLst/>
                </a:prstGeom>
                <a:blipFill>
                  <a:blip r:embed="rId3"/>
                  <a:stretch>
                    <a:fillRect l="-2740" r="-1370" b="-1973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2" name="Arc 31">
              <a:extLst>
                <a:ext uri="{FF2B5EF4-FFF2-40B4-BE49-F238E27FC236}">
                  <a16:creationId xmlns:a16="http://schemas.microsoft.com/office/drawing/2014/main" id="{264F78C6-7AD0-48A0-B023-67BC917B0DA6}"/>
                </a:ext>
              </a:extLst>
            </p:cNvPr>
            <p:cNvSpPr/>
            <p:nvPr/>
          </p:nvSpPr>
          <p:spPr>
            <a:xfrm>
              <a:off x="3373226" y="4107873"/>
              <a:ext cx="1602144" cy="1602144"/>
            </a:xfrm>
            <a:prstGeom prst="arc">
              <a:avLst>
                <a:gd name="adj1" fmla="val 19488348"/>
                <a:gd name="adj2" fmla="val 21587174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188736" y="1245215"/>
            <a:ext cx="6792204" cy="4190385"/>
            <a:chOff x="1188736" y="1001375"/>
            <a:chExt cx="6792204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7,3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188736" y="3551872"/>
                  <a:ext cx="119936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0,2</m:t>
                            </m:r>
                          </m:e>
                        </m:d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8736" y="3551872"/>
                  <a:ext cx="1199366" cy="46166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827CFD77-770E-4190-BAF1-198DD9D0670D}"/>
              </a:ext>
            </a:extLst>
          </p:cNvPr>
          <p:cNvSpPr/>
          <p:nvPr/>
        </p:nvSpPr>
        <p:spPr>
          <a:xfrm>
            <a:off x="2339156" y="1696248"/>
            <a:ext cx="4452803" cy="32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8ED0734-2874-4817-A35E-0E9D23EC8BEF}"/>
              </a:ext>
            </a:extLst>
          </p:cNvPr>
          <p:cNvCxnSpPr>
            <a:stCxn id="6" idx="2"/>
          </p:cNvCxnSpPr>
          <p:nvPr/>
        </p:nvCxnSpPr>
        <p:spPr>
          <a:xfrm flipH="1">
            <a:off x="4542827" y="2997200"/>
            <a:ext cx="2249133" cy="2032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75B8DAAF-27BE-43DB-A2EB-3E1A27676680}"/>
              </a:ext>
            </a:extLst>
          </p:cNvPr>
          <p:cNvGrpSpPr/>
          <p:nvPr/>
        </p:nvGrpSpPr>
        <p:grpSpPr>
          <a:xfrm>
            <a:off x="5954765" y="2231409"/>
            <a:ext cx="1634615" cy="1602144"/>
            <a:chOff x="5954765" y="2231409"/>
            <a:chExt cx="1634615" cy="1602144"/>
          </a:xfrm>
        </p:grpSpPr>
        <p:sp>
          <p:nvSpPr>
            <p:cNvPr id="37" name="Arc 36">
              <a:extLst>
                <a:ext uri="{FF2B5EF4-FFF2-40B4-BE49-F238E27FC236}">
                  <a16:creationId xmlns:a16="http://schemas.microsoft.com/office/drawing/2014/main" id="{A7C18EA7-DF73-492D-AEF7-F08574371A88}"/>
                </a:ext>
              </a:extLst>
            </p:cNvPr>
            <p:cNvSpPr/>
            <p:nvPr/>
          </p:nvSpPr>
          <p:spPr>
            <a:xfrm rot="10800000">
              <a:off x="5987236" y="2231409"/>
              <a:ext cx="1602144" cy="1602144"/>
            </a:xfrm>
            <a:prstGeom prst="arc">
              <a:avLst>
                <a:gd name="adj1" fmla="val 19464572"/>
                <a:gd name="adj2" fmla="val 1773466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03C82242-C9A8-4E0C-927B-AA98405DFE4B}"/>
                </a:ext>
              </a:extLst>
            </p:cNvPr>
            <p:cNvGrpSpPr/>
            <p:nvPr/>
          </p:nvGrpSpPr>
          <p:grpSpPr>
            <a:xfrm>
              <a:off x="5954765" y="2605288"/>
              <a:ext cx="479708" cy="798713"/>
              <a:chOff x="5954765" y="2605288"/>
              <a:chExt cx="479708" cy="79871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" name="TextBox 37">
                    <a:extLst>
                      <a:ext uri="{FF2B5EF4-FFF2-40B4-BE49-F238E27FC236}">
                        <a16:creationId xmlns:a16="http://schemas.microsoft.com/office/drawing/2014/main" id="{B27E4AD3-416F-4C96-96CF-3E629E98F031}"/>
                      </a:ext>
                    </a:extLst>
                  </p:cNvPr>
                  <p:cNvSpPr txBox="1"/>
                  <p:nvPr/>
                </p:nvSpPr>
                <p:spPr>
                  <a:xfrm>
                    <a:off x="5954765" y="2605288"/>
                    <a:ext cx="445635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oMath>
                      </m:oMathPara>
                    </a14:m>
                    <a:endParaRPr lang="en-GB" sz="2400" b="0" i="1" dirty="0">
                      <a:latin typeface="Cambria Math" panose="020405030504060302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38" name="TextBox 37">
                    <a:extLst>
                      <a:ext uri="{FF2B5EF4-FFF2-40B4-BE49-F238E27FC236}">
                        <a16:creationId xmlns:a16="http://schemas.microsoft.com/office/drawing/2014/main" id="{B27E4AD3-416F-4C96-96CF-3E629E98F03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54765" y="2605288"/>
                    <a:ext cx="445635" cy="461665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" name="TextBox 38">
                    <a:extLst>
                      <a:ext uri="{FF2B5EF4-FFF2-40B4-BE49-F238E27FC236}">
                        <a16:creationId xmlns:a16="http://schemas.microsoft.com/office/drawing/2014/main" id="{97F495BB-4CDA-4760-9E6D-D07A4C292A2B}"/>
                      </a:ext>
                    </a:extLst>
                  </p:cNvPr>
                  <p:cNvSpPr txBox="1"/>
                  <p:nvPr/>
                </p:nvSpPr>
                <p:spPr>
                  <a:xfrm>
                    <a:off x="5987235" y="2942336"/>
                    <a:ext cx="447238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oMath>
                      </m:oMathPara>
                    </a14:m>
                    <a:endParaRPr lang="en-GB" sz="2400" b="0" i="1" dirty="0">
                      <a:latin typeface="Cambria Math" panose="020405030504060302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39" name="TextBox 38">
                    <a:extLst>
                      <a:ext uri="{FF2B5EF4-FFF2-40B4-BE49-F238E27FC236}">
                        <a16:creationId xmlns:a16="http://schemas.microsoft.com/office/drawing/2014/main" id="{97F495BB-4CDA-4760-9E6D-D07A4C292A2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87235" y="2942336"/>
                    <a:ext cx="447238" cy="461665"/>
                  </a:xfrm>
                  <a:prstGeom prst="rect">
                    <a:avLst/>
                  </a:prstGeom>
                  <a:blipFill>
                    <a:blip r:embed="rId9"/>
                    <a:stretch>
                      <a:fillRect l="-2703" r="-1351" b="-2133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B7A69834-E79F-4F4A-9E23-78BC44BB625B}"/>
                  </a:ext>
                </a:extLst>
              </p:cNvPr>
              <p:cNvSpPr txBox="1"/>
              <p:nvPr/>
            </p:nvSpPr>
            <p:spPr>
              <a:xfrm>
                <a:off x="6810642" y="2095629"/>
                <a:ext cx="4219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B7A69834-E79F-4F4A-9E23-78BC44BB62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0642" y="2095629"/>
                <a:ext cx="421910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EC7AB540-4629-479B-BAAD-9891ADADE63C}"/>
                  </a:ext>
                </a:extLst>
              </p:cNvPr>
              <p:cNvSpPr txBox="1"/>
              <p:nvPr/>
            </p:nvSpPr>
            <p:spPr>
              <a:xfrm>
                <a:off x="5432946" y="1238424"/>
                <a:ext cx="4219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EC7AB540-4629-479B-BAAD-9891ADADE6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2946" y="1238424"/>
                <a:ext cx="421910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10597F5B-F4A8-4626-9405-0743D38A0E34}"/>
                  </a:ext>
                </a:extLst>
              </p:cNvPr>
              <p:cNvSpPr txBox="1"/>
              <p:nvPr/>
            </p:nvSpPr>
            <p:spPr>
              <a:xfrm>
                <a:off x="6810642" y="3729104"/>
                <a:ext cx="4219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10597F5B-F4A8-4626-9405-0743D38A0E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0642" y="3729104"/>
                <a:ext cx="421910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F624770C-101E-4DAE-AAB2-946EB3875BA3}"/>
                  </a:ext>
                </a:extLst>
              </p:cNvPr>
              <p:cNvSpPr txBox="1"/>
              <p:nvPr/>
            </p:nvSpPr>
            <p:spPr>
              <a:xfrm>
                <a:off x="5432946" y="4901463"/>
                <a:ext cx="4219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F624770C-101E-4DAE-AAB2-946EB3875B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2946" y="4901463"/>
                <a:ext cx="421910" cy="461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DF13246-1FF5-4995-A8E1-E37F87C8A98F}"/>
                  </a:ext>
                </a:extLst>
              </p:cNvPr>
              <p:cNvSpPr txBox="1"/>
              <p:nvPr/>
            </p:nvSpPr>
            <p:spPr>
              <a:xfrm>
                <a:off x="7021166" y="1313500"/>
                <a:ext cx="2063514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DF13246-1FF5-4995-A8E1-E37F87C8A9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1166" y="1313500"/>
                <a:ext cx="2063514" cy="78617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52B3743C-96B2-4BEF-BF37-7DECBA1979A3}"/>
                  </a:ext>
                </a:extLst>
              </p:cNvPr>
              <p:cNvSpPr txBox="1"/>
              <p:nvPr/>
            </p:nvSpPr>
            <p:spPr>
              <a:xfrm>
                <a:off x="7021166" y="4491921"/>
                <a:ext cx="2065117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</m:func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52B3743C-96B2-4BEF-BF37-7DECBA1979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1166" y="4491921"/>
                <a:ext cx="2065117" cy="78617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52086736-78A3-4B59-AAC7-F64575EB7320}"/>
                  </a:ext>
                </a:extLst>
              </p:cNvPr>
              <p:cNvSpPr txBox="1"/>
              <p:nvPr/>
            </p:nvSpPr>
            <p:spPr>
              <a:xfrm>
                <a:off x="53417" y="5506936"/>
                <a:ext cx="5959259" cy="12308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0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d>
                            <m:d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</m:d>
                        </m:e>
                      </m:func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</m:func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</m:t>
                          </m:r>
                          <m:func>
                            <m:func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  <m:func>
                            <m:func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</m:func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GB" sz="20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52086736-78A3-4B59-AAC7-F64575EB73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17" y="5506936"/>
                <a:ext cx="5959259" cy="123085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A5E79481-D3E9-41F7-9376-3EFD3D9D0588}"/>
                  </a:ext>
                </a:extLst>
              </p:cNvPr>
              <p:cNvSpPr txBox="1"/>
              <p:nvPr/>
            </p:nvSpPr>
            <p:spPr>
              <a:xfrm>
                <a:off x="7113187" y="5933781"/>
                <a:ext cx="18623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=45°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A5E79481-D3E9-41F7-9376-3EFD3D9D05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3187" y="5933781"/>
                <a:ext cx="1862369" cy="461665"/>
              </a:xfrm>
              <a:prstGeom prst="rect">
                <a:avLst/>
              </a:prstGeom>
              <a:blipFill>
                <a:blip r:embed="rId17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Rectangle 49">
            <a:extLst>
              <a:ext uri="{FF2B5EF4-FFF2-40B4-BE49-F238E27FC236}">
                <a16:creationId xmlns:a16="http://schemas.microsoft.com/office/drawing/2014/main" id="{A34860D3-AD1C-431C-A308-FBAB7A7A193F}"/>
              </a:ext>
            </a:extLst>
          </p:cNvPr>
          <p:cNvSpPr/>
          <p:nvPr/>
        </p:nvSpPr>
        <p:spPr>
          <a:xfrm>
            <a:off x="3373226" y="5506936"/>
            <a:ext cx="1354222" cy="1293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F6290CA-B957-4DF4-B33A-D20D67B0EB4A}"/>
              </a:ext>
            </a:extLst>
          </p:cNvPr>
          <p:cNvSpPr/>
          <p:nvPr/>
        </p:nvSpPr>
        <p:spPr>
          <a:xfrm>
            <a:off x="4712515" y="5503303"/>
            <a:ext cx="1354222" cy="1293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275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50" grpId="0" animBg="1"/>
      <p:bldP spid="5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657322" cy="4190385"/>
            <a:chOff x="1493536" y="1001375"/>
            <a:chExt cx="665732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3,25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26847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31,4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26847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2019744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0,21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2019744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F784649-D82E-45F7-8B50-588DFE19B165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38744D8-E9E4-4EA1-B881-A329026F968C}"/>
              </a:ext>
            </a:extLst>
          </p:cNvPr>
          <p:cNvSpPr txBox="1"/>
          <p:nvPr/>
        </p:nvSpPr>
        <p:spPr>
          <a:xfrm>
            <a:off x="7985051" y="5435600"/>
            <a:ext cx="3417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26463E-C59A-0D54-2FD3-988E53866939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1393955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657322" cy="4190385"/>
            <a:chOff x="1493536" y="1001375"/>
            <a:chExt cx="665732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4,26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34,6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2028888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0,20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2028888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59AB4BB-EF5B-4EEF-BC4D-92171265000D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917A237-D4BE-4262-BA87-E725CD786108}"/>
              </a:ext>
            </a:extLst>
          </p:cNvPr>
          <p:cNvSpPr txBox="1"/>
          <p:nvPr/>
        </p:nvSpPr>
        <p:spPr>
          <a:xfrm>
            <a:off x="7985051" y="5435600"/>
            <a:ext cx="35458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6C7CC7-6957-0E71-D247-CE1948F37494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430481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6,29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41,14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2038032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0,15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2038032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B85D0D-44B9-42E4-A96B-8934DBF4795A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7CAD42B-8013-4937-B39A-E69C35597947}"/>
              </a:ext>
            </a:extLst>
          </p:cNvPr>
          <p:cNvSpPr txBox="1"/>
          <p:nvPr/>
        </p:nvSpPr>
        <p:spPr>
          <a:xfrm>
            <a:off x="7985051" y="5435600"/>
            <a:ext cx="33534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V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C56648-6DA4-31C5-3DAB-0C909A4D15A7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2890671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6,34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46,10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2001456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0,24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2001456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5C1D49-3AFD-46E9-8DC1-956EDB03FCE0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455BA9E-AC13-4F95-94A2-EB2D9A9F7116}"/>
              </a:ext>
            </a:extLst>
          </p:cNvPr>
          <p:cNvSpPr txBox="1"/>
          <p:nvPr/>
        </p:nvSpPr>
        <p:spPr>
          <a:xfrm>
            <a:off x="7985051" y="5435600"/>
            <a:ext cx="42511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D2B203-F262-D219-CD25-674EB0F7D1C2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76263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657322" cy="4190385"/>
            <a:chOff x="1493536" y="1001375"/>
            <a:chExt cx="665732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4,41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08559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49,5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08559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2010600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0,36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2010600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3C547B6-9FF6-456F-AD57-8D31F928B1BB}"/>
              </a:ext>
            </a:extLst>
          </p:cNvPr>
          <p:cNvSpPr txBox="1"/>
          <p:nvPr/>
        </p:nvSpPr>
        <p:spPr>
          <a:xfrm>
            <a:off x="7679112" y="411778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E06058-C2BD-4CB1-9738-F8C0775336CC}"/>
              </a:ext>
            </a:extLst>
          </p:cNvPr>
          <p:cNvSpPr txBox="1"/>
          <p:nvPr/>
        </p:nvSpPr>
        <p:spPr>
          <a:xfrm>
            <a:off x="7985051" y="5435600"/>
            <a:ext cx="35137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X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6C77D4-5EE6-CD05-CE96-CE4CA406576A}"/>
              </a:ext>
            </a:extLst>
          </p:cNvPr>
          <p:cNvSpPr txBox="1"/>
          <p:nvPr/>
        </p:nvSpPr>
        <p:spPr>
          <a:xfrm>
            <a:off x="797708" y="5892800"/>
            <a:ext cx="754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Determine the angles in the quadrilateral using trigonometric compound angle formulae.</a:t>
            </a:r>
          </a:p>
        </p:txBody>
      </p:sp>
    </p:spTree>
    <p:extLst>
      <p:ext uri="{BB962C8B-B14F-4D97-AF65-F5344CB8AC3E}">
        <p14:creationId xmlns:p14="http://schemas.microsoft.com/office/powerpoint/2010/main" val="1080712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D11BCF1E-F3A0-4E1D-B9F3-ED34ECE9524B}"/>
              </a:ext>
            </a:extLst>
          </p:cNvPr>
          <p:cNvGrpSpPr/>
          <p:nvPr/>
        </p:nvGrpSpPr>
        <p:grpSpPr>
          <a:xfrm>
            <a:off x="3465377" y="882653"/>
            <a:ext cx="1638881" cy="1602144"/>
            <a:chOff x="3465377" y="882653"/>
            <a:chExt cx="1638881" cy="160214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E11DA5CE-0351-457E-AEBF-549A54751C4B}"/>
                    </a:ext>
                  </a:extLst>
                </p:cNvPr>
                <p:cNvSpPr txBox="1"/>
                <p:nvPr/>
              </p:nvSpPr>
              <p:spPr>
                <a:xfrm>
                  <a:off x="4658623" y="1586329"/>
                  <a:ext cx="44563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E11DA5CE-0351-457E-AEBF-549A54751C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58623" y="1586329"/>
                  <a:ext cx="445635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" name="Arc 23">
              <a:extLst>
                <a:ext uri="{FF2B5EF4-FFF2-40B4-BE49-F238E27FC236}">
                  <a16:creationId xmlns:a16="http://schemas.microsoft.com/office/drawing/2014/main" id="{8613AE58-CDA0-499A-92D0-04C0BC34F83E}"/>
                </a:ext>
              </a:extLst>
            </p:cNvPr>
            <p:cNvSpPr/>
            <p:nvPr/>
          </p:nvSpPr>
          <p:spPr>
            <a:xfrm>
              <a:off x="3465377" y="882653"/>
              <a:ext cx="1602144" cy="1602144"/>
            </a:xfrm>
            <a:prstGeom prst="arc">
              <a:avLst>
                <a:gd name="adj1" fmla="val 115987"/>
                <a:gd name="adj2" fmla="val 1773466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97A8897B-3C37-4F6A-81C9-2567312520A0}"/>
              </a:ext>
            </a:extLst>
          </p:cNvPr>
          <p:cNvGrpSpPr/>
          <p:nvPr/>
        </p:nvGrpSpPr>
        <p:grpSpPr>
          <a:xfrm>
            <a:off x="1507325" y="3246563"/>
            <a:ext cx="1602144" cy="1602144"/>
            <a:chOff x="199225" y="3246563"/>
            <a:chExt cx="1602144" cy="160214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935CDABD-E7D3-4E15-9B7F-15C76C83D852}"/>
                    </a:ext>
                  </a:extLst>
                </p:cNvPr>
                <p:cNvSpPr txBox="1"/>
                <p:nvPr/>
              </p:nvSpPr>
              <p:spPr>
                <a:xfrm>
                  <a:off x="1018501" y="4173054"/>
                  <a:ext cx="4472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935CDABD-E7D3-4E15-9B7F-15C76C83D85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8501" y="4173054"/>
                  <a:ext cx="447238" cy="461665"/>
                </a:xfrm>
                <a:prstGeom prst="rect">
                  <a:avLst/>
                </a:prstGeom>
                <a:blipFill>
                  <a:blip r:embed="rId3"/>
                  <a:stretch>
                    <a:fillRect l="-4110" r="-1370" b="-2133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4" name="Arc 63">
              <a:extLst>
                <a:ext uri="{FF2B5EF4-FFF2-40B4-BE49-F238E27FC236}">
                  <a16:creationId xmlns:a16="http://schemas.microsoft.com/office/drawing/2014/main" id="{A099A3B0-6B93-4789-A1AD-57BDBAB1DEDD}"/>
                </a:ext>
              </a:extLst>
            </p:cNvPr>
            <p:cNvSpPr/>
            <p:nvPr/>
          </p:nvSpPr>
          <p:spPr>
            <a:xfrm>
              <a:off x="199225" y="3246563"/>
              <a:ext cx="1602144" cy="1602144"/>
            </a:xfrm>
            <a:prstGeom prst="arc">
              <a:avLst>
                <a:gd name="adj1" fmla="val 1346380"/>
                <a:gd name="adj2" fmla="val 5319779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182F171B-E87D-48DA-9728-CA66C90D5A2C}"/>
              </a:ext>
            </a:extLst>
          </p:cNvPr>
          <p:cNvGrpSpPr/>
          <p:nvPr/>
        </p:nvGrpSpPr>
        <p:grpSpPr>
          <a:xfrm>
            <a:off x="1507325" y="3246563"/>
            <a:ext cx="1602144" cy="1602144"/>
            <a:chOff x="3465377" y="882653"/>
            <a:chExt cx="1602144" cy="1602144"/>
          </a:xfrm>
        </p:grpSpPr>
        <p:sp>
          <p:nvSpPr>
            <p:cNvPr id="51" name="Arc 50">
              <a:extLst>
                <a:ext uri="{FF2B5EF4-FFF2-40B4-BE49-F238E27FC236}">
                  <a16:creationId xmlns:a16="http://schemas.microsoft.com/office/drawing/2014/main" id="{09F58670-F4AF-4AA5-84B9-CE3AF6CCCD1C}"/>
                </a:ext>
              </a:extLst>
            </p:cNvPr>
            <p:cNvSpPr/>
            <p:nvPr/>
          </p:nvSpPr>
          <p:spPr>
            <a:xfrm>
              <a:off x="3465377" y="882653"/>
              <a:ext cx="1602144" cy="1602144"/>
            </a:xfrm>
            <a:prstGeom prst="arc">
              <a:avLst>
                <a:gd name="adj1" fmla="val 16354804"/>
                <a:gd name="adj2" fmla="val 18761259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F50DDB43-66D9-4B34-8F62-75CCEC73DBE9}"/>
                    </a:ext>
                  </a:extLst>
                </p:cNvPr>
                <p:cNvSpPr txBox="1"/>
                <p:nvPr/>
              </p:nvSpPr>
              <p:spPr>
                <a:xfrm>
                  <a:off x="4262167" y="905793"/>
                  <a:ext cx="44563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F50DDB43-66D9-4B34-8F62-75CCEC73DBE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62167" y="905793"/>
                  <a:ext cx="445635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9" name="Arc 28">
            <a:extLst>
              <a:ext uri="{FF2B5EF4-FFF2-40B4-BE49-F238E27FC236}">
                <a16:creationId xmlns:a16="http://schemas.microsoft.com/office/drawing/2014/main" id="{8EB63BE8-10F8-4E45-BA18-36C25B998752}"/>
              </a:ext>
            </a:extLst>
          </p:cNvPr>
          <p:cNvSpPr/>
          <p:nvPr/>
        </p:nvSpPr>
        <p:spPr>
          <a:xfrm rot="10800000">
            <a:off x="5987236" y="2231409"/>
            <a:ext cx="1602144" cy="1602144"/>
          </a:xfrm>
          <a:prstGeom prst="arc">
            <a:avLst>
              <a:gd name="adj1" fmla="val 19464572"/>
              <a:gd name="adj2" fmla="val 1773466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8078A16-95C5-4CD1-9114-F04B25221952}"/>
              </a:ext>
            </a:extLst>
          </p:cNvPr>
          <p:cNvGrpSpPr/>
          <p:nvPr/>
        </p:nvGrpSpPr>
        <p:grpSpPr>
          <a:xfrm>
            <a:off x="3373226" y="4107873"/>
            <a:ext cx="1646012" cy="1602144"/>
            <a:chOff x="3373226" y="4107873"/>
            <a:chExt cx="1646012" cy="160214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71F0A3FB-41BC-41C6-BE28-525D5A74E3AB}"/>
                    </a:ext>
                  </a:extLst>
                </p:cNvPr>
                <p:cNvSpPr txBox="1"/>
                <p:nvPr/>
              </p:nvSpPr>
              <p:spPr>
                <a:xfrm>
                  <a:off x="4572000" y="4438583"/>
                  <a:ext cx="4472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71F0A3FB-41BC-41C6-BE28-525D5A74E3A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2000" y="4438583"/>
                  <a:ext cx="447238" cy="461665"/>
                </a:xfrm>
                <a:prstGeom prst="rect">
                  <a:avLst/>
                </a:prstGeom>
                <a:blipFill>
                  <a:blip r:embed="rId5"/>
                  <a:stretch>
                    <a:fillRect l="-2740" r="-1370" b="-1973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2" name="Arc 31">
              <a:extLst>
                <a:ext uri="{FF2B5EF4-FFF2-40B4-BE49-F238E27FC236}">
                  <a16:creationId xmlns:a16="http://schemas.microsoft.com/office/drawing/2014/main" id="{264F78C6-7AD0-48A0-B023-67BC917B0DA6}"/>
                </a:ext>
              </a:extLst>
            </p:cNvPr>
            <p:cNvSpPr/>
            <p:nvPr/>
          </p:nvSpPr>
          <p:spPr>
            <a:xfrm>
              <a:off x="3373226" y="4107873"/>
              <a:ext cx="1602144" cy="1602144"/>
            </a:xfrm>
            <a:prstGeom prst="arc">
              <a:avLst>
                <a:gd name="adj1" fmla="val 19488348"/>
                <a:gd name="adj2" fmla="val 21587174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188736" y="1245215"/>
            <a:ext cx="6792204" cy="4190385"/>
            <a:chOff x="1188736" y="1001375"/>
            <a:chExt cx="6792204" cy="4190385"/>
          </a:xfrm>
          <a:noFill/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grp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7,3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188736" y="3551872"/>
                  <a:ext cx="1199366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0,2</m:t>
                            </m:r>
                          </m:e>
                        </m:d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8736" y="3551872"/>
                  <a:ext cx="1199366" cy="461665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827CFD77-770E-4190-BAF1-198DD9D0670D}"/>
              </a:ext>
            </a:extLst>
          </p:cNvPr>
          <p:cNvSpPr/>
          <p:nvPr/>
        </p:nvSpPr>
        <p:spPr>
          <a:xfrm>
            <a:off x="2339156" y="1696248"/>
            <a:ext cx="4452803" cy="32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B7A69834-E79F-4F4A-9E23-78BC44BB625B}"/>
                  </a:ext>
                </a:extLst>
              </p:cNvPr>
              <p:cNvSpPr txBox="1"/>
              <p:nvPr/>
            </p:nvSpPr>
            <p:spPr>
              <a:xfrm>
                <a:off x="6810642" y="2095629"/>
                <a:ext cx="4219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B7A69834-E79F-4F4A-9E23-78BC44BB62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0642" y="2095629"/>
                <a:ext cx="421910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EC7AB540-4629-479B-BAAD-9891ADADE63C}"/>
                  </a:ext>
                </a:extLst>
              </p:cNvPr>
              <p:cNvSpPr txBox="1"/>
              <p:nvPr/>
            </p:nvSpPr>
            <p:spPr>
              <a:xfrm>
                <a:off x="5432946" y="1238424"/>
                <a:ext cx="4219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EC7AB540-4629-479B-BAAD-9891ADADE6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2946" y="1238424"/>
                <a:ext cx="421910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10597F5B-F4A8-4626-9405-0743D38A0E34}"/>
                  </a:ext>
                </a:extLst>
              </p:cNvPr>
              <p:cNvSpPr txBox="1"/>
              <p:nvPr/>
            </p:nvSpPr>
            <p:spPr>
              <a:xfrm>
                <a:off x="6810642" y="3729104"/>
                <a:ext cx="4219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10597F5B-F4A8-4626-9405-0743D38A0E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0642" y="3729104"/>
                <a:ext cx="421910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F624770C-101E-4DAE-AAB2-946EB3875BA3}"/>
                  </a:ext>
                </a:extLst>
              </p:cNvPr>
              <p:cNvSpPr txBox="1"/>
              <p:nvPr/>
            </p:nvSpPr>
            <p:spPr>
              <a:xfrm>
                <a:off x="5432946" y="4901463"/>
                <a:ext cx="4219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F624770C-101E-4DAE-AAB2-946EB3875B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2946" y="4901463"/>
                <a:ext cx="421910" cy="461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DF13246-1FF5-4995-A8E1-E37F87C8A98F}"/>
                  </a:ext>
                </a:extLst>
              </p:cNvPr>
              <p:cNvSpPr txBox="1"/>
              <p:nvPr/>
            </p:nvSpPr>
            <p:spPr>
              <a:xfrm>
                <a:off x="7167470" y="1313500"/>
                <a:ext cx="1493421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DF13246-1FF5-4995-A8E1-E37F87C8A9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7470" y="1313500"/>
                <a:ext cx="1493421" cy="78617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52B3743C-96B2-4BEF-BF37-7DECBA1979A3}"/>
                  </a:ext>
                </a:extLst>
              </p:cNvPr>
              <p:cNvSpPr txBox="1"/>
              <p:nvPr/>
            </p:nvSpPr>
            <p:spPr>
              <a:xfrm>
                <a:off x="7167470" y="4491921"/>
                <a:ext cx="1495025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</m:func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52B3743C-96B2-4BEF-BF37-7DECBA1979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7470" y="4491921"/>
                <a:ext cx="1495025" cy="78380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ADFBEE2E-415F-4106-902A-6904038B161D}"/>
                  </a:ext>
                </a:extLst>
              </p:cNvPr>
              <p:cNvSpPr txBox="1"/>
              <p:nvPr/>
            </p:nvSpPr>
            <p:spPr>
              <a:xfrm>
                <a:off x="1903518" y="2356950"/>
                <a:ext cx="4219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ADFBEE2E-415F-4106-902A-6904038B16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3518" y="2356950"/>
                <a:ext cx="421910" cy="46166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DE79335-952F-4C34-B805-F5D98FA9E665}"/>
                  </a:ext>
                </a:extLst>
              </p:cNvPr>
              <p:cNvSpPr txBox="1"/>
              <p:nvPr/>
            </p:nvSpPr>
            <p:spPr>
              <a:xfrm>
                <a:off x="1903518" y="4194740"/>
                <a:ext cx="4219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DE79335-952F-4C34-B805-F5D98FA9E6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3518" y="4194740"/>
                <a:ext cx="421910" cy="46166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D3539E8C-7434-4105-8715-4F499F86A9B3}"/>
                  </a:ext>
                </a:extLst>
              </p:cNvPr>
              <p:cNvSpPr txBox="1"/>
              <p:nvPr/>
            </p:nvSpPr>
            <p:spPr>
              <a:xfrm>
                <a:off x="3016596" y="1238424"/>
                <a:ext cx="4219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D3539E8C-7434-4105-8715-4F499F86A9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6596" y="1238424"/>
                <a:ext cx="421910" cy="46166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F590278E-4493-4D6A-A923-1EB3043554EB}"/>
                  </a:ext>
                </a:extLst>
              </p:cNvPr>
              <p:cNvSpPr txBox="1"/>
              <p:nvPr/>
            </p:nvSpPr>
            <p:spPr>
              <a:xfrm>
                <a:off x="3016596" y="4901463"/>
                <a:ext cx="4219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F590278E-4493-4D6A-A923-1EB3043554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6596" y="4901463"/>
                <a:ext cx="421910" cy="461665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2F49C7C9-D129-4FCF-99AF-DD5D30D7D1DC}"/>
              </a:ext>
            </a:extLst>
          </p:cNvPr>
          <p:cNvSpPr>
            <a:spLocks noChangeAspect="1"/>
          </p:cNvSpPr>
          <p:nvPr/>
        </p:nvSpPr>
        <p:spPr>
          <a:xfrm>
            <a:off x="3999738" y="4602277"/>
            <a:ext cx="483966" cy="186394"/>
          </a:xfrm>
          <a:custGeom>
            <a:avLst/>
            <a:gdLst>
              <a:gd name="connsiteX0" fmla="*/ 0 w 448117"/>
              <a:gd name="connsiteY0" fmla="*/ 172586 h 172586"/>
              <a:gd name="connsiteX1" fmla="*/ 230114 w 448117"/>
              <a:gd name="connsiteY1" fmla="*/ 0 h 172586"/>
              <a:gd name="connsiteX2" fmla="*/ 448117 w 448117"/>
              <a:gd name="connsiteY2" fmla="*/ 93863 h 17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8117" h="172586">
                <a:moveTo>
                  <a:pt x="0" y="172586"/>
                </a:moveTo>
                <a:lnTo>
                  <a:pt x="230114" y="0"/>
                </a:lnTo>
                <a:lnTo>
                  <a:pt x="448117" y="93863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6263EBA0-C64E-4806-989C-A9D14A55CA42}"/>
              </a:ext>
            </a:extLst>
          </p:cNvPr>
          <p:cNvSpPr/>
          <p:nvPr/>
        </p:nvSpPr>
        <p:spPr>
          <a:xfrm>
            <a:off x="4038600" y="1845733"/>
            <a:ext cx="444500" cy="232834"/>
          </a:xfrm>
          <a:custGeom>
            <a:avLst/>
            <a:gdLst>
              <a:gd name="connsiteX0" fmla="*/ 0 w 444500"/>
              <a:gd name="connsiteY0" fmla="*/ 101600 h 232834"/>
              <a:gd name="connsiteX1" fmla="*/ 270933 w 444500"/>
              <a:gd name="connsiteY1" fmla="*/ 232834 h 232834"/>
              <a:gd name="connsiteX2" fmla="*/ 444500 w 444500"/>
              <a:gd name="connsiteY2" fmla="*/ 0 h 232834"/>
              <a:gd name="connsiteX3" fmla="*/ 444500 w 444500"/>
              <a:gd name="connsiteY3" fmla="*/ 0 h 232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4500" h="232834">
                <a:moveTo>
                  <a:pt x="0" y="101600"/>
                </a:moveTo>
                <a:lnTo>
                  <a:pt x="270933" y="232834"/>
                </a:lnTo>
                <a:lnTo>
                  <a:pt x="444500" y="0"/>
                </a:lnTo>
                <a:lnTo>
                  <a:pt x="444500" y="0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C8A00EB9-895C-4158-A002-9690C704683C}"/>
                  </a:ext>
                </a:extLst>
              </p:cNvPr>
              <p:cNvSpPr txBox="1"/>
              <p:nvPr/>
            </p:nvSpPr>
            <p:spPr>
              <a:xfrm>
                <a:off x="6077320" y="2860559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45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C8A00EB9-895C-4158-A002-9690C70468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7320" y="2860559"/>
                <a:ext cx="623889" cy="40011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>
            <a:extLst>
              <a:ext uri="{FF2B5EF4-FFF2-40B4-BE49-F238E27FC236}">
                <a16:creationId xmlns:a16="http://schemas.microsoft.com/office/drawing/2014/main" id="{4F0C7E08-1959-40EF-B798-9AF7BBB551BE}"/>
              </a:ext>
            </a:extLst>
          </p:cNvPr>
          <p:cNvGrpSpPr/>
          <p:nvPr/>
        </p:nvGrpSpPr>
        <p:grpSpPr>
          <a:xfrm>
            <a:off x="1507325" y="3246563"/>
            <a:ext cx="1661760" cy="1602144"/>
            <a:chOff x="1507325" y="3246563"/>
            <a:chExt cx="1661760" cy="160214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74166F8E-E81E-42DE-BE00-2BED6BB55C1D}"/>
                    </a:ext>
                  </a:extLst>
                </p:cNvPr>
                <p:cNvSpPr/>
                <p:nvPr/>
              </p:nvSpPr>
              <p:spPr>
                <a:xfrm>
                  <a:off x="2402530" y="3789779"/>
                  <a:ext cx="76655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13</m:t>
                        </m:r>
                        <m:r>
                          <a:rPr lang="en-GB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5°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74166F8E-E81E-42DE-BE00-2BED6BB55C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02530" y="3789779"/>
                  <a:ext cx="766555" cy="400110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1" name="Arc 60">
              <a:extLst>
                <a:ext uri="{FF2B5EF4-FFF2-40B4-BE49-F238E27FC236}">
                  <a16:creationId xmlns:a16="http://schemas.microsoft.com/office/drawing/2014/main" id="{C1829C06-D057-478A-B182-C3AB0B8D7390}"/>
                </a:ext>
              </a:extLst>
            </p:cNvPr>
            <p:cNvSpPr/>
            <p:nvPr/>
          </p:nvSpPr>
          <p:spPr>
            <a:xfrm>
              <a:off x="1507325" y="3246563"/>
              <a:ext cx="1602144" cy="1602144"/>
            </a:xfrm>
            <a:prstGeom prst="arc">
              <a:avLst>
                <a:gd name="adj1" fmla="val 18732377"/>
                <a:gd name="adj2" fmla="val 1427367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381837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48" grpId="0"/>
      <p:bldP spid="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rc 20">
            <a:extLst>
              <a:ext uri="{FF2B5EF4-FFF2-40B4-BE49-F238E27FC236}">
                <a16:creationId xmlns:a16="http://schemas.microsoft.com/office/drawing/2014/main" id="{E628681E-F51F-4046-A03E-12BB9C1A5A08}"/>
              </a:ext>
            </a:extLst>
          </p:cNvPr>
          <p:cNvSpPr/>
          <p:nvPr/>
        </p:nvSpPr>
        <p:spPr>
          <a:xfrm>
            <a:off x="1507325" y="3246563"/>
            <a:ext cx="1602144" cy="1602144"/>
          </a:xfrm>
          <a:prstGeom prst="arc">
            <a:avLst>
              <a:gd name="adj1" fmla="val 18679337"/>
              <a:gd name="adj2" fmla="val 133914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5A13C500-AC0C-4075-BBB8-53BF0A842B7B}"/>
              </a:ext>
            </a:extLst>
          </p:cNvPr>
          <p:cNvSpPr/>
          <p:nvPr/>
        </p:nvSpPr>
        <p:spPr>
          <a:xfrm>
            <a:off x="6145500" y="2361077"/>
            <a:ext cx="1286540" cy="1286540"/>
          </a:xfrm>
          <a:prstGeom prst="arc">
            <a:avLst>
              <a:gd name="adj1" fmla="val 8615021"/>
              <a:gd name="adj2" fmla="val 12468629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4B9B87E-7FB0-41B0-ACA0-FF8C86142666}"/>
              </a:ext>
            </a:extLst>
          </p:cNvPr>
          <p:cNvSpPr>
            <a:spLocks noChangeAspect="1"/>
          </p:cNvSpPr>
          <p:nvPr/>
        </p:nvSpPr>
        <p:spPr>
          <a:xfrm>
            <a:off x="3999738" y="4602277"/>
            <a:ext cx="483966" cy="186394"/>
          </a:xfrm>
          <a:custGeom>
            <a:avLst/>
            <a:gdLst>
              <a:gd name="connsiteX0" fmla="*/ 0 w 448117"/>
              <a:gd name="connsiteY0" fmla="*/ 172586 h 172586"/>
              <a:gd name="connsiteX1" fmla="*/ 230114 w 448117"/>
              <a:gd name="connsiteY1" fmla="*/ 0 h 172586"/>
              <a:gd name="connsiteX2" fmla="*/ 448117 w 448117"/>
              <a:gd name="connsiteY2" fmla="*/ 93863 h 17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8117" h="172586">
                <a:moveTo>
                  <a:pt x="0" y="172586"/>
                </a:moveTo>
                <a:lnTo>
                  <a:pt x="230114" y="0"/>
                </a:lnTo>
                <a:lnTo>
                  <a:pt x="448117" y="93863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8B0F566-BB57-4BCF-910C-AE89978F1151}"/>
              </a:ext>
            </a:extLst>
          </p:cNvPr>
          <p:cNvSpPr/>
          <p:nvPr/>
        </p:nvSpPr>
        <p:spPr>
          <a:xfrm>
            <a:off x="4038600" y="1845733"/>
            <a:ext cx="444500" cy="232834"/>
          </a:xfrm>
          <a:custGeom>
            <a:avLst/>
            <a:gdLst>
              <a:gd name="connsiteX0" fmla="*/ 0 w 444500"/>
              <a:gd name="connsiteY0" fmla="*/ 101600 h 232834"/>
              <a:gd name="connsiteX1" fmla="*/ 270933 w 444500"/>
              <a:gd name="connsiteY1" fmla="*/ 232834 h 232834"/>
              <a:gd name="connsiteX2" fmla="*/ 444500 w 444500"/>
              <a:gd name="connsiteY2" fmla="*/ 0 h 232834"/>
              <a:gd name="connsiteX3" fmla="*/ 444500 w 444500"/>
              <a:gd name="connsiteY3" fmla="*/ 0 h 232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4500" h="232834">
                <a:moveTo>
                  <a:pt x="0" y="101600"/>
                </a:moveTo>
                <a:lnTo>
                  <a:pt x="270933" y="232834"/>
                </a:lnTo>
                <a:lnTo>
                  <a:pt x="444500" y="0"/>
                </a:lnTo>
                <a:lnTo>
                  <a:pt x="444500" y="0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487404" cy="4190385"/>
            <a:chOff x="1493536" y="1001375"/>
            <a:chExt cx="6487404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7,3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0,2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5F97FFA-001E-4060-8797-516D8347C423}"/>
                  </a:ext>
                </a:extLst>
              </p:cNvPr>
              <p:cNvSpPr txBox="1"/>
              <p:nvPr/>
            </p:nvSpPr>
            <p:spPr>
              <a:xfrm>
                <a:off x="6077320" y="2860559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45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5F97FFA-001E-4060-8797-516D8347C4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7320" y="2860559"/>
                <a:ext cx="623889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11981F84-BDB2-4781-B1E2-DDD96A8FD6B3}"/>
                  </a:ext>
                </a:extLst>
              </p:cNvPr>
              <p:cNvSpPr/>
              <p:nvPr/>
            </p:nvSpPr>
            <p:spPr>
              <a:xfrm>
                <a:off x="2402530" y="3789779"/>
                <a:ext cx="76655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13</m:t>
                      </m:r>
                      <m:r>
                        <a:rPr lang="en-GB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11981F84-BDB2-4781-B1E2-DDD96A8FD6B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2530" y="3789779"/>
                <a:ext cx="766555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86C93BF4-A551-456F-80F4-91C4A9E3D230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7CC9D4-046C-44CA-B906-E08A090D9E57}"/>
              </a:ext>
            </a:extLst>
          </p:cNvPr>
          <p:cNvSpPr txBox="1"/>
          <p:nvPr/>
        </p:nvSpPr>
        <p:spPr>
          <a:xfrm rot="20599152">
            <a:off x="279494" y="2367799"/>
            <a:ext cx="8674748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How was it possible to produce so many different worksheets with the same angles?</a:t>
            </a:r>
          </a:p>
        </p:txBody>
      </p:sp>
    </p:spTree>
    <p:extLst>
      <p:ext uri="{BB962C8B-B14F-4D97-AF65-F5344CB8AC3E}">
        <p14:creationId xmlns:p14="http://schemas.microsoft.com/office/powerpoint/2010/main" val="61818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9E0BFE-2954-44EA-BB56-02199E3D7267}"/>
              </a:ext>
            </a:extLst>
          </p:cNvPr>
          <p:cNvSpPr/>
          <p:nvPr/>
        </p:nvSpPr>
        <p:spPr>
          <a:xfrm>
            <a:off x="1609344" y="1481328"/>
            <a:ext cx="5971032" cy="379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1716699-CFE5-42C2-B8F7-84CDE340C5FF}"/>
                  </a:ext>
                </a:extLst>
              </p:cNvPr>
              <p:cNvSpPr txBox="1"/>
              <p:nvPr/>
            </p:nvSpPr>
            <p:spPr>
              <a:xfrm>
                <a:off x="2063593" y="1107983"/>
                <a:ext cx="101822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1716699-CFE5-42C2-B8F7-84CDE340C5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93" y="1107983"/>
                <a:ext cx="1018227" cy="307777"/>
              </a:xfrm>
              <a:prstGeom prst="rect">
                <a:avLst/>
              </a:prstGeom>
              <a:blipFill>
                <a:blip r:embed="rId2"/>
                <a:stretch>
                  <a:fillRect l="-5988" b="-2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B46D4FA-5FBF-46F8-A18E-70C7DA3FEDCC}"/>
                  </a:ext>
                </a:extLst>
              </p:cNvPr>
              <p:cNvSpPr txBox="1"/>
              <p:nvPr/>
            </p:nvSpPr>
            <p:spPr>
              <a:xfrm>
                <a:off x="4913473" y="1107983"/>
                <a:ext cx="101361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B46D4FA-5FBF-46F8-A18E-70C7DA3FED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3473" y="1107983"/>
                <a:ext cx="1013611" cy="307777"/>
              </a:xfrm>
              <a:prstGeom prst="rect">
                <a:avLst/>
              </a:prstGeom>
              <a:blipFill>
                <a:blip r:embed="rId3"/>
                <a:stretch>
                  <a:fillRect l="-3012" b="-2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5FE64AC-0881-48EB-A91E-380F03550C3B}"/>
                  </a:ext>
                </a:extLst>
              </p:cNvPr>
              <p:cNvSpPr txBox="1"/>
              <p:nvPr/>
            </p:nvSpPr>
            <p:spPr>
              <a:xfrm>
                <a:off x="7764629" y="1937039"/>
                <a:ext cx="101361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5FE64AC-0881-48EB-A91E-380F03550C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4629" y="1937039"/>
                <a:ext cx="1013611" cy="307777"/>
              </a:xfrm>
              <a:prstGeom prst="rect">
                <a:avLst/>
              </a:prstGeom>
              <a:blipFill>
                <a:blip r:embed="rId4"/>
                <a:stretch>
                  <a:fillRect l="-3614" b="-2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6F5F09A-7CC0-426B-ABA7-BB2B0F2650DD}"/>
                  </a:ext>
                </a:extLst>
              </p:cNvPr>
              <p:cNvSpPr txBox="1"/>
              <p:nvPr/>
            </p:nvSpPr>
            <p:spPr>
              <a:xfrm>
                <a:off x="7764629" y="3717071"/>
                <a:ext cx="101822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6F5F09A-7CC0-426B-ABA7-BB2B0F2650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4629" y="3717071"/>
                <a:ext cx="1018227" cy="307777"/>
              </a:xfrm>
              <a:prstGeom prst="rect">
                <a:avLst/>
              </a:prstGeom>
              <a:blipFill>
                <a:blip r:embed="rId5"/>
                <a:stretch>
                  <a:fillRect l="-5988" b="-2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D51F396-ADFB-4AAF-AFA0-1C494423CE6A}"/>
                  </a:ext>
                </a:extLst>
              </p:cNvPr>
              <p:cNvSpPr txBox="1"/>
              <p:nvPr/>
            </p:nvSpPr>
            <p:spPr>
              <a:xfrm>
                <a:off x="473813" y="4521743"/>
                <a:ext cx="101361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D51F396-ADFB-4AAF-AFA0-1C494423CE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813" y="4521743"/>
                <a:ext cx="1013611" cy="307777"/>
              </a:xfrm>
              <a:prstGeom prst="rect">
                <a:avLst/>
              </a:prstGeom>
              <a:blipFill>
                <a:blip r:embed="rId4"/>
                <a:stretch>
                  <a:fillRect l="-3614" b="-2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FFBFB68-38CC-42B6-8D0C-84C2CA0E99C8}"/>
                  </a:ext>
                </a:extLst>
              </p:cNvPr>
              <p:cNvSpPr txBox="1"/>
              <p:nvPr/>
            </p:nvSpPr>
            <p:spPr>
              <a:xfrm>
                <a:off x="473813" y="2415575"/>
                <a:ext cx="101822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FFBFB68-38CC-42B6-8D0C-84C2CA0E99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813" y="2415575"/>
                <a:ext cx="1018227" cy="307777"/>
              </a:xfrm>
              <a:prstGeom prst="rect">
                <a:avLst/>
              </a:prstGeom>
              <a:blipFill>
                <a:blip r:embed="rId6"/>
                <a:stretch>
                  <a:fillRect l="-5988" b="-235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BC09407E-B93B-45E5-8D70-0709E7069E82}"/>
              </a:ext>
            </a:extLst>
          </p:cNvPr>
          <p:cNvSpPr/>
          <p:nvPr/>
        </p:nvSpPr>
        <p:spPr>
          <a:xfrm>
            <a:off x="1618488" y="1481328"/>
            <a:ext cx="5952744" cy="3785616"/>
          </a:xfrm>
          <a:custGeom>
            <a:avLst/>
            <a:gdLst>
              <a:gd name="connsiteX0" fmla="*/ 0 w 5952744"/>
              <a:gd name="connsiteY0" fmla="*/ 2551176 h 3785616"/>
              <a:gd name="connsiteX1" fmla="*/ 1792224 w 5952744"/>
              <a:gd name="connsiteY1" fmla="*/ 0 h 3785616"/>
              <a:gd name="connsiteX2" fmla="*/ 5952744 w 5952744"/>
              <a:gd name="connsiteY2" fmla="*/ 1234440 h 3785616"/>
              <a:gd name="connsiteX3" fmla="*/ 1792224 w 5952744"/>
              <a:gd name="connsiteY3" fmla="*/ 3785616 h 3785616"/>
              <a:gd name="connsiteX4" fmla="*/ 0 w 5952744"/>
              <a:gd name="connsiteY4" fmla="*/ 2551176 h 3785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52744" h="3785616">
                <a:moveTo>
                  <a:pt x="0" y="2551176"/>
                </a:moveTo>
                <a:lnTo>
                  <a:pt x="1792224" y="0"/>
                </a:lnTo>
                <a:lnTo>
                  <a:pt x="5952744" y="1234440"/>
                </a:lnTo>
                <a:lnTo>
                  <a:pt x="1792224" y="3785616"/>
                </a:lnTo>
                <a:lnTo>
                  <a:pt x="0" y="2551176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590982C-A26C-49D6-A648-C918F8CF2341}"/>
                  </a:ext>
                </a:extLst>
              </p:cNvPr>
              <p:cNvSpPr txBox="1"/>
              <p:nvPr/>
            </p:nvSpPr>
            <p:spPr>
              <a:xfrm>
                <a:off x="2063593" y="5338607"/>
                <a:ext cx="101822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590982C-A26C-49D6-A648-C918F8CF23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93" y="5338607"/>
                <a:ext cx="1018227" cy="307777"/>
              </a:xfrm>
              <a:prstGeom prst="rect">
                <a:avLst/>
              </a:prstGeom>
              <a:blipFill>
                <a:blip r:embed="rId2"/>
                <a:stretch>
                  <a:fillRect l="-5988" b="-2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ADCAC401-C0F3-4E8A-9E36-1086E38F7007}"/>
                  </a:ext>
                </a:extLst>
              </p:cNvPr>
              <p:cNvSpPr txBox="1"/>
              <p:nvPr/>
            </p:nvSpPr>
            <p:spPr>
              <a:xfrm>
                <a:off x="4913473" y="5338607"/>
                <a:ext cx="101361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ADCAC401-C0F3-4E8A-9E36-1086E38F70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3473" y="5338607"/>
                <a:ext cx="1013611" cy="307777"/>
              </a:xfrm>
              <a:prstGeom prst="rect">
                <a:avLst/>
              </a:prstGeom>
              <a:blipFill>
                <a:blip r:embed="rId3"/>
                <a:stretch>
                  <a:fillRect l="-3012" b="-2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FD74FB0C-709C-48D4-A5DC-85790EBC0D45}"/>
                  </a:ext>
                </a:extLst>
              </p:cNvPr>
              <p:cNvSpPr txBox="1"/>
              <p:nvPr/>
            </p:nvSpPr>
            <p:spPr>
              <a:xfrm>
                <a:off x="2668620" y="2547520"/>
                <a:ext cx="3540155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/>
                  <a:t>Satisfy yourself that the angles in this quadrilateral are the same as on your worksheet for any values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000" dirty="0"/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000" dirty="0"/>
                  <a:t> </a:t>
                </a:r>
              </a:p>
              <a:p>
                <a:r>
                  <a:rPr lang="en-GB" sz="2000" dirty="0"/>
                  <a:t>(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GB" sz="2000" dirty="0"/>
                  <a:t>).</a:t>
                </a: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FD74FB0C-709C-48D4-A5DC-85790EBC0D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8620" y="2547520"/>
                <a:ext cx="3540155" cy="1631216"/>
              </a:xfrm>
              <a:prstGeom prst="rect">
                <a:avLst/>
              </a:prstGeom>
              <a:blipFill>
                <a:blip r:embed="rId7"/>
                <a:stretch>
                  <a:fillRect l="-1897" t="-2247" b="-59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E60BEFF-735E-47FD-82B6-23E609C367CB}"/>
                  </a:ext>
                </a:extLst>
              </p:cNvPr>
              <p:cNvSpPr txBox="1"/>
              <p:nvPr/>
            </p:nvSpPr>
            <p:spPr>
              <a:xfrm>
                <a:off x="477822" y="5966084"/>
                <a:ext cx="818835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000" dirty="0"/>
                  <a:t>Various values of 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000" dirty="0"/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000" dirty="0"/>
                  <a:t> were used to create the coordinates on the worksheets.</a:t>
                </a: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E60BEFF-735E-47FD-82B6-23E609C367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822" y="5966084"/>
                <a:ext cx="8188356" cy="707886"/>
              </a:xfrm>
              <a:prstGeom prst="rect">
                <a:avLst/>
              </a:prstGeom>
              <a:blipFill>
                <a:blip r:embed="rId8"/>
                <a:stretch>
                  <a:fillRect t="-5172" b="-146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9949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D11BCF1E-F3A0-4E1D-B9F3-ED34ECE9524B}"/>
              </a:ext>
            </a:extLst>
          </p:cNvPr>
          <p:cNvGrpSpPr/>
          <p:nvPr/>
        </p:nvGrpSpPr>
        <p:grpSpPr>
          <a:xfrm>
            <a:off x="3465377" y="882653"/>
            <a:ext cx="1638881" cy="1602144"/>
            <a:chOff x="3465377" y="882653"/>
            <a:chExt cx="1638881" cy="160214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E11DA5CE-0351-457E-AEBF-549A54751C4B}"/>
                    </a:ext>
                  </a:extLst>
                </p:cNvPr>
                <p:cNvSpPr txBox="1"/>
                <p:nvPr/>
              </p:nvSpPr>
              <p:spPr>
                <a:xfrm>
                  <a:off x="4658623" y="1586329"/>
                  <a:ext cx="44563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E11DA5CE-0351-457E-AEBF-549A54751C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58623" y="1586329"/>
                  <a:ext cx="445635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" name="Arc 23">
              <a:extLst>
                <a:ext uri="{FF2B5EF4-FFF2-40B4-BE49-F238E27FC236}">
                  <a16:creationId xmlns:a16="http://schemas.microsoft.com/office/drawing/2014/main" id="{8613AE58-CDA0-499A-92D0-04C0BC34F83E}"/>
                </a:ext>
              </a:extLst>
            </p:cNvPr>
            <p:cNvSpPr/>
            <p:nvPr/>
          </p:nvSpPr>
          <p:spPr>
            <a:xfrm>
              <a:off x="3465377" y="882653"/>
              <a:ext cx="1602144" cy="1602144"/>
            </a:xfrm>
            <a:prstGeom prst="arc">
              <a:avLst>
                <a:gd name="adj1" fmla="val 115987"/>
                <a:gd name="adj2" fmla="val 1773466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8078A16-95C5-4CD1-9114-F04B25221952}"/>
              </a:ext>
            </a:extLst>
          </p:cNvPr>
          <p:cNvGrpSpPr/>
          <p:nvPr/>
        </p:nvGrpSpPr>
        <p:grpSpPr>
          <a:xfrm>
            <a:off x="3373226" y="4107873"/>
            <a:ext cx="1646012" cy="1602144"/>
            <a:chOff x="3373226" y="4107873"/>
            <a:chExt cx="1646012" cy="160214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71F0A3FB-41BC-41C6-BE28-525D5A74E3AB}"/>
                    </a:ext>
                  </a:extLst>
                </p:cNvPr>
                <p:cNvSpPr txBox="1"/>
                <p:nvPr/>
              </p:nvSpPr>
              <p:spPr>
                <a:xfrm>
                  <a:off x="4572000" y="4438583"/>
                  <a:ext cx="4472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71F0A3FB-41BC-41C6-BE28-525D5A74E3A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2000" y="4438583"/>
                  <a:ext cx="447238" cy="461665"/>
                </a:xfrm>
                <a:prstGeom prst="rect">
                  <a:avLst/>
                </a:prstGeom>
                <a:blipFill>
                  <a:blip r:embed="rId3"/>
                  <a:stretch>
                    <a:fillRect l="-2740" r="-1370" b="-1973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2" name="Arc 31">
              <a:extLst>
                <a:ext uri="{FF2B5EF4-FFF2-40B4-BE49-F238E27FC236}">
                  <a16:creationId xmlns:a16="http://schemas.microsoft.com/office/drawing/2014/main" id="{264F78C6-7AD0-48A0-B023-67BC917B0DA6}"/>
                </a:ext>
              </a:extLst>
            </p:cNvPr>
            <p:cNvSpPr/>
            <p:nvPr/>
          </p:nvSpPr>
          <p:spPr>
            <a:xfrm>
              <a:off x="3373226" y="4107873"/>
              <a:ext cx="1602144" cy="1602144"/>
            </a:xfrm>
            <a:prstGeom prst="arc">
              <a:avLst>
                <a:gd name="adj1" fmla="val 19488348"/>
                <a:gd name="adj2" fmla="val 21587174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859296" y="1245215"/>
            <a:ext cx="5396509" cy="4190385"/>
            <a:chOff x="1859296" y="1001375"/>
            <a:chExt cx="539650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45217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452175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45147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451470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46384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463845" cy="46166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859296" y="3551872"/>
                  <a:ext cx="47423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59296" y="3551872"/>
                  <a:ext cx="474232" cy="46166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827CFD77-770E-4190-BAF1-198DD9D0670D}"/>
              </a:ext>
            </a:extLst>
          </p:cNvPr>
          <p:cNvSpPr/>
          <p:nvPr/>
        </p:nvSpPr>
        <p:spPr>
          <a:xfrm>
            <a:off x="2339156" y="1696248"/>
            <a:ext cx="4452803" cy="32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8ED0734-2874-4817-A35E-0E9D23EC8BEF}"/>
              </a:ext>
            </a:extLst>
          </p:cNvPr>
          <p:cNvCxnSpPr>
            <a:stCxn id="6" idx="2"/>
          </p:cNvCxnSpPr>
          <p:nvPr/>
        </p:nvCxnSpPr>
        <p:spPr>
          <a:xfrm flipH="1">
            <a:off x="4542827" y="2997200"/>
            <a:ext cx="2249133" cy="2032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75B8DAAF-27BE-43DB-A2EB-3E1A27676680}"/>
              </a:ext>
            </a:extLst>
          </p:cNvPr>
          <p:cNvGrpSpPr/>
          <p:nvPr/>
        </p:nvGrpSpPr>
        <p:grpSpPr>
          <a:xfrm>
            <a:off x="5954765" y="2231409"/>
            <a:ext cx="1634615" cy="1602144"/>
            <a:chOff x="5954765" y="2231409"/>
            <a:chExt cx="1634615" cy="1602144"/>
          </a:xfrm>
        </p:grpSpPr>
        <p:sp>
          <p:nvSpPr>
            <p:cNvPr id="37" name="Arc 36">
              <a:extLst>
                <a:ext uri="{FF2B5EF4-FFF2-40B4-BE49-F238E27FC236}">
                  <a16:creationId xmlns:a16="http://schemas.microsoft.com/office/drawing/2014/main" id="{A7C18EA7-DF73-492D-AEF7-F08574371A88}"/>
                </a:ext>
              </a:extLst>
            </p:cNvPr>
            <p:cNvSpPr/>
            <p:nvPr/>
          </p:nvSpPr>
          <p:spPr>
            <a:xfrm rot="10800000">
              <a:off x="5987236" y="2231409"/>
              <a:ext cx="1602144" cy="1602144"/>
            </a:xfrm>
            <a:prstGeom prst="arc">
              <a:avLst>
                <a:gd name="adj1" fmla="val 19464572"/>
                <a:gd name="adj2" fmla="val 1773466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03C82242-C9A8-4E0C-927B-AA98405DFE4B}"/>
                </a:ext>
              </a:extLst>
            </p:cNvPr>
            <p:cNvGrpSpPr/>
            <p:nvPr/>
          </p:nvGrpSpPr>
          <p:grpSpPr>
            <a:xfrm>
              <a:off x="5954765" y="2605288"/>
              <a:ext cx="479708" cy="798713"/>
              <a:chOff x="5954765" y="2605288"/>
              <a:chExt cx="479708" cy="79871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" name="TextBox 37">
                    <a:extLst>
                      <a:ext uri="{FF2B5EF4-FFF2-40B4-BE49-F238E27FC236}">
                        <a16:creationId xmlns:a16="http://schemas.microsoft.com/office/drawing/2014/main" id="{B27E4AD3-416F-4C96-96CF-3E629E98F031}"/>
                      </a:ext>
                    </a:extLst>
                  </p:cNvPr>
                  <p:cNvSpPr txBox="1"/>
                  <p:nvPr/>
                </p:nvSpPr>
                <p:spPr>
                  <a:xfrm>
                    <a:off x="5954765" y="2605288"/>
                    <a:ext cx="445635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oMath>
                      </m:oMathPara>
                    </a14:m>
                    <a:endParaRPr lang="en-GB" sz="2400" b="0" i="1" dirty="0">
                      <a:latin typeface="Cambria Math" panose="020405030504060302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38" name="TextBox 37">
                    <a:extLst>
                      <a:ext uri="{FF2B5EF4-FFF2-40B4-BE49-F238E27FC236}">
                        <a16:creationId xmlns:a16="http://schemas.microsoft.com/office/drawing/2014/main" id="{B27E4AD3-416F-4C96-96CF-3E629E98F03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54765" y="2605288"/>
                    <a:ext cx="445635" cy="461665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" name="TextBox 38">
                    <a:extLst>
                      <a:ext uri="{FF2B5EF4-FFF2-40B4-BE49-F238E27FC236}">
                        <a16:creationId xmlns:a16="http://schemas.microsoft.com/office/drawing/2014/main" id="{97F495BB-4CDA-4760-9E6D-D07A4C292A2B}"/>
                      </a:ext>
                    </a:extLst>
                  </p:cNvPr>
                  <p:cNvSpPr txBox="1"/>
                  <p:nvPr/>
                </p:nvSpPr>
                <p:spPr>
                  <a:xfrm>
                    <a:off x="5987235" y="2942336"/>
                    <a:ext cx="447238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oMath>
                      </m:oMathPara>
                    </a14:m>
                    <a:endParaRPr lang="en-GB" sz="2400" b="0" i="1" dirty="0">
                      <a:latin typeface="Cambria Math" panose="020405030504060302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39" name="TextBox 38">
                    <a:extLst>
                      <a:ext uri="{FF2B5EF4-FFF2-40B4-BE49-F238E27FC236}">
                        <a16:creationId xmlns:a16="http://schemas.microsoft.com/office/drawing/2014/main" id="{97F495BB-4CDA-4760-9E6D-D07A4C292A2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87235" y="2942336"/>
                    <a:ext cx="447238" cy="461665"/>
                  </a:xfrm>
                  <a:prstGeom prst="rect">
                    <a:avLst/>
                  </a:prstGeom>
                  <a:blipFill>
                    <a:blip r:embed="rId9"/>
                    <a:stretch>
                      <a:fillRect l="-2703" r="-1351" b="-2133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B7A69834-E79F-4F4A-9E23-78BC44BB625B}"/>
                  </a:ext>
                </a:extLst>
              </p:cNvPr>
              <p:cNvSpPr txBox="1"/>
              <p:nvPr/>
            </p:nvSpPr>
            <p:spPr>
              <a:xfrm>
                <a:off x="6810642" y="2095629"/>
                <a:ext cx="139589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B7A69834-E79F-4F4A-9E23-78BC44BB62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0642" y="2095629"/>
                <a:ext cx="1395895" cy="461665"/>
              </a:xfrm>
              <a:prstGeom prst="rect">
                <a:avLst/>
              </a:prstGeom>
              <a:blipFill>
                <a:blip r:embed="rId10"/>
                <a:stretch>
                  <a:fillRect b="-118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EC7AB540-4629-479B-BAAD-9891ADADE63C}"/>
                  </a:ext>
                </a:extLst>
              </p:cNvPr>
              <p:cNvSpPr txBox="1"/>
              <p:nvPr/>
            </p:nvSpPr>
            <p:spPr>
              <a:xfrm>
                <a:off x="4843666" y="1238424"/>
                <a:ext cx="139589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EC7AB540-4629-479B-BAAD-9891ADADE6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3666" y="1238424"/>
                <a:ext cx="1395895" cy="461665"/>
              </a:xfrm>
              <a:prstGeom prst="rect">
                <a:avLst/>
              </a:prstGeom>
              <a:blipFill>
                <a:blip r:embed="rId11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10597F5B-F4A8-4626-9405-0743D38A0E34}"/>
                  </a:ext>
                </a:extLst>
              </p:cNvPr>
              <p:cNvSpPr txBox="1"/>
              <p:nvPr/>
            </p:nvSpPr>
            <p:spPr>
              <a:xfrm>
                <a:off x="6810642" y="3729104"/>
                <a:ext cx="13998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GB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10597F5B-F4A8-4626-9405-0743D38A0E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0642" y="3729104"/>
                <a:ext cx="1399870" cy="461665"/>
              </a:xfrm>
              <a:prstGeom prst="rect">
                <a:avLst/>
              </a:prstGeom>
              <a:blipFill>
                <a:blip r:embed="rId1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F624770C-101E-4DAE-AAB2-946EB3875BA3}"/>
                  </a:ext>
                </a:extLst>
              </p:cNvPr>
              <p:cNvSpPr txBox="1"/>
              <p:nvPr/>
            </p:nvSpPr>
            <p:spPr>
              <a:xfrm>
                <a:off x="4843666" y="4901463"/>
                <a:ext cx="139589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GB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F624770C-101E-4DAE-AAB2-946EB3875B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3666" y="4901463"/>
                <a:ext cx="1395895" cy="461665"/>
              </a:xfrm>
              <a:prstGeom prst="rect">
                <a:avLst/>
              </a:prstGeom>
              <a:blipFill>
                <a:blip r:embed="rId13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DF13246-1FF5-4995-A8E1-E37F87C8A98F}"/>
                  </a:ext>
                </a:extLst>
              </p:cNvPr>
              <p:cNvSpPr txBox="1"/>
              <p:nvPr/>
            </p:nvSpPr>
            <p:spPr>
              <a:xfrm>
                <a:off x="7021166" y="1313500"/>
                <a:ext cx="2039148" cy="7879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DF13246-1FF5-4995-A8E1-E37F87C8A9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1166" y="1313500"/>
                <a:ext cx="2039148" cy="78797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52B3743C-96B2-4BEF-BF37-7DECBA1979A3}"/>
                  </a:ext>
                </a:extLst>
              </p:cNvPr>
              <p:cNvSpPr txBox="1"/>
              <p:nvPr/>
            </p:nvSpPr>
            <p:spPr>
              <a:xfrm>
                <a:off x="7021166" y="4491921"/>
                <a:ext cx="1501886" cy="7247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</m:func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52B3743C-96B2-4BEF-BF37-7DECBA1979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1166" y="4491921"/>
                <a:ext cx="1501886" cy="72475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52086736-78A3-4B59-AAC7-F64575EB7320}"/>
                  </a:ext>
                </a:extLst>
              </p:cNvPr>
              <p:cNvSpPr txBox="1"/>
              <p:nvPr/>
            </p:nvSpPr>
            <p:spPr>
              <a:xfrm>
                <a:off x="-68503" y="5506936"/>
                <a:ext cx="7502823" cy="1405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0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d>
                            <m:d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</m:d>
                        </m:e>
                      </m:func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den>
                          </m:f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num>
                            <m:den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den>
                          </m:f>
                          <m:r>
                            <a:rPr lang="en-GB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𝑥𝑦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𝑦𝑥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d>
                                    <m:dPr>
                                      <m:ctrlP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d>
                                </m:den>
                              </m:f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𝑥𝑦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𝑦𝑥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d>
                                    <m:dPr>
                                      <m:ctrlP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d>
                                </m:den>
                              </m:f>
                            </m:e>
                          </m:d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GB" sz="20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52086736-78A3-4B59-AAC7-F64575EB73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8503" y="5506936"/>
                <a:ext cx="7502823" cy="140576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A5E79481-D3E9-41F7-9376-3EFD3D9D0588}"/>
                  </a:ext>
                </a:extLst>
              </p:cNvPr>
              <p:cNvSpPr txBox="1"/>
              <p:nvPr/>
            </p:nvSpPr>
            <p:spPr>
              <a:xfrm>
                <a:off x="7162017" y="5933781"/>
                <a:ext cx="196593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=45°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  <a:p>
                <a:r>
                  <a:rPr lang="en-GB" sz="2400" b="0" dirty="0">
                    <a:latin typeface="Cambria Math" panose="02040503050406030204" pitchFamily="18" charset="0"/>
                  </a:rPr>
                  <a:t>    </a:t>
                </a:r>
                <a:r>
                  <a:rPr lang="en-GB" sz="2400" dirty="0">
                    <a:latin typeface="Cambria Math" panose="02040503050406030204" pitchFamily="18" charset="0"/>
                  </a:rPr>
                  <a:t>	</a:t>
                </a:r>
                <a:r>
                  <a:rPr lang="en-GB" sz="2400" b="0" dirty="0"/>
                  <a:t>etc.</a:t>
                </a:r>
                <a:endParaRPr lang="en-GB" sz="2400" b="0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A5E79481-D3E9-41F7-9376-3EFD3D9D05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017" y="5933781"/>
                <a:ext cx="1965939" cy="830997"/>
              </a:xfrm>
              <a:prstGeom prst="rect">
                <a:avLst/>
              </a:prstGeom>
              <a:blipFill>
                <a:blip r:embed="rId17"/>
                <a:stretch>
                  <a:fillRect b="-153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Rectangle 49">
            <a:extLst>
              <a:ext uri="{FF2B5EF4-FFF2-40B4-BE49-F238E27FC236}">
                <a16:creationId xmlns:a16="http://schemas.microsoft.com/office/drawing/2014/main" id="{A34860D3-AD1C-431C-A308-FBAB7A7A193F}"/>
              </a:ext>
            </a:extLst>
          </p:cNvPr>
          <p:cNvSpPr/>
          <p:nvPr/>
        </p:nvSpPr>
        <p:spPr>
          <a:xfrm>
            <a:off x="3119193" y="5506936"/>
            <a:ext cx="2651687" cy="1365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F6290CA-B957-4DF4-B33A-D20D67B0EB4A}"/>
              </a:ext>
            </a:extLst>
          </p:cNvPr>
          <p:cNvSpPr/>
          <p:nvPr/>
        </p:nvSpPr>
        <p:spPr>
          <a:xfrm>
            <a:off x="5653659" y="5503303"/>
            <a:ext cx="1602145" cy="1365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209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50" grpId="0" animBg="1"/>
      <p:bldP spid="5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C4E0D-9832-4CB3-926A-3E7C7DDED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C8699-38E3-45D7-A19C-C6D4C4C2A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606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A1C6B-6A7B-4ED8-94BA-4D20EB836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520C7AE-FF9E-4DDF-A165-BA81A6F5CFF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28" y="1387543"/>
                <a:ext cx="8951976" cy="4983162"/>
              </a:xfrm>
            </p:spPr>
            <p:txBody>
              <a:bodyPr>
                <a:normAutofit/>
              </a:bodyPr>
              <a:lstStyle/>
              <a:p>
                <a:pPr marL="457200" lvl="1" indent="-457200">
                  <a:buFont typeface="Arial" panose="020B0604020202020204" pitchFamily="34" charset="0"/>
                  <a:buChar char="•"/>
                </a:pPr>
                <a:r>
                  <a:rPr lang="en-GB" dirty="0"/>
                  <a:t>Pupils may have seen this problem in Years 10, 11 or 12.</a:t>
                </a:r>
              </a:p>
              <a:p>
                <a:pPr lvl="2"/>
                <a:r>
                  <a:rPr lang="en-GB" dirty="0"/>
                  <a:t>see SIC_86 for a coordinate geometry solution, and</a:t>
                </a:r>
              </a:p>
              <a:p>
                <a:pPr lvl="2"/>
                <a:r>
                  <a:rPr lang="en-GB" dirty="0"/>
                  <a:t>See SIC_87 for a Cosine Rule solution.</a:t>
                </a:r>
                <a:br>
                  <a:rPr lang="en-GB" dirty="0"/>
                </a:br>
                <a:endParaRPr lang="en-GB" dirty="0"/>
              </a:p>
              <a:p>
                <a:pPr lvl="2"/>
                <a:r>
                  <a:rPr lang="en-GB" dirty="0"/>
                  <a:t>You could ask them to use the methods above also, as revision.</a:t>
                </a:r>
                <a:br>
                  <a:rPr lang="en-GB" dirty="0"/>
                </a:br>
                <a:endParaRPr lang="en-GB" dirty="0"/>
              </a:p>
              <a:p>
                <a:r>
                  <a:rPr lang="en-GB" dirty="0"/>
                  <a:t>Answers on all worksheets are:</a:t>
                </a:r>
              </a:p>
              <a:p>
                <a:pPr marL="0" indent="0">
                  <a:buNone/>
                </a:pPr>
                <a:r>
                  <a:rPr lang="en-GB" dirty="0"/>
                  <a:t>	Angle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=90°, 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=45°, 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=90°, 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=135°</m:t>
                    </m:r>
                  </m:oMath>
                </a14:m>
                <a:endParaRPr lang="en-GB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520C7AE-FF9E-4DDF-A165-BA81A6F5CF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" y="1387543"/>
                <a:ext cx="8951976" cy="4983162"/>
              </a:xfrm>
              <a:blipFill>
                <a:blip r:embed="rId2"/>
                <a:stretch>
                  <a:fillRect l="-1566" t="-12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7254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2016</TotalTime>
  <Words>1319</Words>
  <Application>Microsoft Office PowerPoint</Application>
  <PresentationFormat>On-screen Show (4:3)</PresentationFormat>
  <Paragraphs>385</Paragraphs>
  <Slides>34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Bradley Hand ITC</vt:lpstr>
      <vt:lpstr>Calibri</vt:lpstr>
      <vt:lpstr>Cambria Math</vt:lpstr>
      <vt:lpstr>Comic Sans MS</vt:lpstr>
      <vt:lpstr>Office Theme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PowerPoint Presentation</vt:lpstr>
      <vt:lpstr>Note to Teacher</vt:lpstr>
      <vt:lpstr>RESOURCES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Rotated Squares</dc:title>
  <dc:creator>John</dc:creator>
  <cp:lastModifiedBy>John Burke</cp:lastModifiedBy>
  <cp:revision>59</cp:revision>
  <cp:lastPrinted>2022-09-22T13:12:46Z</cp:lastPrinted>
  <dcterms:created xsi:type="dcterms:W3CDTF">2018-09-04T20:54:38Z</dcterms:created>
  <dcterms:modified xsi:type="dcterms:W3CDTF">2022-09-22T13:13:18Z</dcterms:modified>
</cp:coreProperties>
</file>